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1351" r:id="rId2"/>
    <p:sldId id="1357" r:id="rId3"/>
    <p:sldId id="1358" r:id="rId4"/>
    <p:sldId id="1359" r:id="rId5"/>
    <p:sldId id="1355" r:id="rId6"/>
    <p:sldId id="1360" r:id="rId7"/>
    <p:sldId id="1352" r:id="rId8"/>
    <p:sldId id="1361" r:id="rId9"/>
    <p:sldId id="1363" r:id="rId10"/>
    <p:sldId id="1354" r:id="rId11"/>
    <p:sldId id="1353" r:id="rId12"/>
    <p:sldId id="1365" r:id="rId13"/>
    <p:sldId id="1356" r:id="rId14"/>
    <p:sldId id="1364" r:id="rId15"/>
    <p:sldId id="1366" r:id="rId16"/>
    <p:sldId id="1362"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00E"/>
    <a:srgbClr val="FF8A12"/>
    <a:srgbClr val="31CFB3"/>
    <a:srgbClr val="181B7D"/>
    <a:srgbClr val="0099D2"/>
    <a:srgbClr val="001A4D"/>
    <a:srgbClr val="2FFEEB"/>
    <a:srgbClr val="27272A"/>
    <a:srgbClr val="3D3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674CA-B7CC-AA45-A615-97DD93331767}" v="166" dt="2026-05-15T20:51:53.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1"/>
    <p:restoredTop sz="96932"/>
  </p:normalViewPr>
  <p:slideViewPr>
    <p:cSldViewPr snapToGrid="0">
      <p:cViewPr varScale="1">
        <p:scale>
          <a:sx n="56" d="100"/>
          <a:sy n="56" d="100"/>
        </p:scale>
        <p:origin x="12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7C7FF-B28A-6244-AA71-CD162F78782C}" type="datetimeFigureOut">
              <a:rPr lang="pt-BR" smtClean="0"/>
              <a:t>18/05/2026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F5D67-8E57-D742-9162-CC0253E09687}" type="slidenum">
              <a:rPr lang="pt-BR" smtClean="0"/>
              <a:t>‹nº›</a:t>
            </a:fld>
            <a:endParaRPr lang="pt-BR"/>
          </a:p>
        </p:txBody>
      </p:sp>
    </p:spTree>
    <p:extLst>
      <p:ext uri="{BB962C8B-B14F-4D97-AF65-F5344CB8AC3E}">
        <p14:creationId xmlns:p14="http://schemas.microsoft.com/office/powerpoint/2010/main" val="343404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87689-361E-A528-127C-193F80D0DFF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0F0230C-1532-1076-1079-AC075075585E}"/>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5662555-F8D0-3289-9B04-117F0615B513}"/>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5393F55A-3EF0-965C-DEBD-564DCA9AC470}"/>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198465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F74FD-D8BB-0FFC-A0E0-6329D1969F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D3DB95A-89BB-E51E-F0AE-0F5BC37A5B19}"/>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BDE80B0-6720-B575-E4C6-99F8B29B4CA3}"/>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4A118C4E-6752-4EE3-9933-D99B562DD461}"/>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364456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AB44C-859B-8FE5-1342-0609E89C86A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07F09C6-5E77-E250-687F-A3DDD238D91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AC93D275-E8A5-0F5F-CBFA-C4D3111D3392}"/>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1542E400-B441-1430-2274-6FAB3878D697}"/>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123032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005FE-FD74-23CD-559E-4930014393A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CAD8852-DFE9-8BAD-79F3-67CC3C1B0739}"/>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82636EC3-B923-F688-AC3D-8F5A5F516475}"/>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15A37A32-CF52-DBDC-7F2E-18482D431D45}"/>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38393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03CC-0912-E40B-B90B-687464F2138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7B978E0-D832-523C-AADF-F958DF49CE75}"/>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AA14242A-BBBA-2AED-046C-19B70CF2E904}"/>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C128E957-5410-8385-E906-441FDADCA464}"/>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486460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49E9E-34B5-42FF-77AE-529D218E7EE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8ECB1BF-DBBA-3575-3C8B-41319420B45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66E32A4-A9A9-C7D5-8EDC-8A52841651CA}"/>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8C1DE3AD-CECB-4B95-2D85-0F108C1B2A1F}"/>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3082658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6FD1-EB5A-F2D4-E87E-1FF2CE96168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962533C-5729-5CEC-661D-311A7D54BFE1}"/>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5F04B40-2977-89CE-14AD-4BEF6954E116}"/>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9C3990A6-8299-C392-62B1-84389D05592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278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C45B9-866B-AAC8-E0CA-F65D696DC4C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3267F2D-4DED-8C9C-6D67-6A4F1D4E2E9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22EA035-7168-BA0C-9341-723F25F75943}"/>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50299075-B412-C0F7-B8A8-B2EC6744C4F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280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0643-4C43-5932-8C76-E86B280E140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501C62C-3720-FA60-B334-944DAE19DC3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6D9D3D7F-6938-8536-5A60-2B00837FDFDB}"/>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A0C6577F-89F8-4F2F-FFBC-3A92CCA5E3F2}"/>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161901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7A9A-E2A4-7C6F-4333-4AE621CAE63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1C388D6-A4E8-8CDA-018A-6A152C7D58AA}"/>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78724BE1-7597-8B9A-0627-CB0580C7BEDA}"/>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E3D4FDE3-FEB3-0BF5-5FFA-52AAC6A1B24F}"/>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344109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1012D-E220-C10B-4D6A-34199071385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D223958-54F0-D826-D214-3B9F56239BF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A3E689F-FB73-D91B-A8CE-D111EABBCDFA}"/>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3940FF95-F934-1B2A-2ED6-3D4F0775D687}"/>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423738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B4A8D-F9EF-D5CA-9B9F-5AC7F37D992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26A078B-8FE6-7F8D-4EC8-AEFDEF369394}"/>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96A9303-AA34-7D28-34C4-BE5EC9D23581}"/>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C79E62FB-717A-E219-E734-38A4FA103DF8}"/>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417789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C8AA6-7EA2-DEBB-858C-05CD8F64284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C6DD2D4-114B-A123-4F07-66761BE8235A}"/>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7B7FC56-BEB1-C198-1F14-010535BEB957}"/>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DFB3D823-DDFB-4224-376F-65C58C718F0B}"/>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884368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CCC-0330-B9D8-E45C-5B11575EEB4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B43FBB8-486D-310E-18B8-2EE6EBD2F826}"/>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518B6951-0B92-9777-2128-91C5A5D9F785}"/>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F49848DF-57FA-5D2B-68FA-B5433D19A262}"/>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130978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73198-CDE6-5C4F-65E1-CB878416045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4EECA10-36F9-ACF5-FC78-96DA3D986087}"/>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40E14FA-31CD-1580-F8D5-89A30BA9E019}"/>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FEA46962-EAB2-BE89-107C-192B88409E33}"/>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233235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531A-992C-F1C4-71F4-BD02695FB82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2CC2A3A-8691-5697-3D5E-62A00ADD704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FF342AF-3A73-BF91-0F4B-B549E26DB5CE}"/>
              </a:ext>
            </a:extLst>
          </p:cNvPr>
          <p:cNvSpPr>
            <a:spLocks noGrp="1"/>
          </p:cNvSpPr>
          <p:nvPr>
            <p:ph type="body" idx="1"/>
          </p:nvPr>
        </p:nvSpPr>
        <p:spPr/>
        <p:txBody>
          <a:bodyPr/>
          <a:lstStyle/>
          <a:p>
            <a:endParaRPr lang="pt-BR"/>
          </a:p>
        </p:txBody>
      </p:sp>
      <p:sp>
        <p:nvSpPr>
          <p:cNvPr id="4" name="Footer Placeholder 3">
            <a:extLst>
              <a:ext uri="{FF2B5EF4-FFF2-40B4-BE49-F238E27FC236}">
                <a16:creationId xmlns:a16="http://schemas.microsoft.com/office/drawing/2014/main" id="{30541E68-07ED-5DFF-645D-4D906EA3334E}"/>
              </a:ext>
            </a:extLst>
          </p:cNvPr>
          <p:cNvSpPr>
            <a:spLocks noGrp="1"/>
          </p:cNvSpPr>
          <p:nvPr>
            <p:ph type="ftr" sz="quarter" idx="4"/>
          </p:nvPr>
        </p:nvSpPr>
        <p:spPr/>
        <p:txBody>
          <a:bodyPr/>
          <a:lstStyle/>
          <a:p>
            <a:endParaRPr lang="pt-BR"/>
          </a:p>
        </p:txBody>
      </p:sp>
    </p:spTree>
    <p:extLst>
      <p:ext uri="{BB962C8B-B14F-4D97-AF65-F5344CB8AC3E}">
        <p14:creationId xmlns:p14="http://schemas.microsoft.com/office/powerpoint/2010/main" val="103791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D8453-DE54-06B7-835F-C4142642DDE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C0F4FEA-5AFD-0809-7388-3FEF5FEFC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A4F2B4B-0334-C173-2D74-242F4EB89B96}"/>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5" name="Espaço Reservado para Rodapé 4">
            <a:extLst>
              <a:ext uri="{FF2B5EF4-FFF2-40B4-BE49-F238E27FC236}">
                <a16:creationId xmlns:a16="http://schemas.microsoft.com/office/drawing/2014/main" id="{8D32DFA9-D8FE-6B94-685D-1220B7F395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66939D-082A-2859-FD62-405A1865B4A3}"/>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379922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B36F4-DCF9-8512-5739-EC8D3C3BEFF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E9D08B4-CD4C-7C6A-C992-38585948BFE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81164C7-D78F-3F2D-2079-F805701DB924}"/>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5" name="Espaço Reservado para Rodapé 4">
            <a:extLst>
              <a:ext uri="{FF2B5EF4-FFF2-40B4-BE49-F238E27FC236}">
                <a16:creationId xmlns:a16="http://schemas.microsoft.com/office/drawing/2014/main" id="{A71034FA-7FF6-0371-C661-666B2A71D2B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3F46B37-88D2-8036-D93E-3765E7532EDE}"/>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2433795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297CB5-1358-71C7-D8D3-62C220DB8D68}"/>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1F8797C-7247-CAAC-40C5-8F86F73F1660}"/>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B4F649C-E5CE-1426-1E95-C8923BD61118}"/>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5" name="Espaço Reservado para Rodapé 4">
            <a:extLst>
              <a:ext uri="{FF2B5EF4-FFF2-40B4-BE49-F238E27FC236}">
                <a16:creationId xmlns:a16="http://schemas.microsoft.com/office/drawing/2014/main" id="{BB8611E0-B64E-6059-AFB5-0B78CE83288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FDD4E3-6896-941D-12A7-AFFA214E95B0}"/>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1755355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3981A-78B8-744F-00DA-7ED3C4298BE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00B2731-240D-822B-C413-A73707C9E36D}"/>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C4413FD-C659-D5FC-562A-5EDCA5D4C97E}"/>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5" name="Espaço Reservado para Rodapé 4">
            <a:extLst>
              <a:ext uri="{FF2B5EF4-FFF2-40B4-BE49-F238E27FC236}">
                <a16:creationId xmlns:a16="http://schemas.microsoft.com/office/drawing/2014/main" id="{992D8881-65DD-4D4F-476A-A99D1C2408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AB5A4C-D2A8-2913-E9D3-9F97487A969D}"/>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83671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C3E9B4-1E19-F6FF-0580-0C304BA14D1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9A1C65A-7E84-0925-13D3-B88ED385EB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91972CE-A10D-0CE2-C4C1-7669A7198E53}"/>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5" name="Espaço Reservado para Rodapé 4">
            <a:extLst>
              <a:ext uri="{FF2B5EF4-FFF2-40B4-BE49-F238E27FC236}">
                <a16:creationId xmlns:a16="http://schemas.microsoft.com/office/drawing/2014/main" id="{480FABD9-035D-FC18-5D10-1520A9D00B7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B18D3F5-E119-5749-B89C-BC74017CF003}"/>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209105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67793F-8CF8-7EB2-C274-ABB3F101A2A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DD7EA22-EE0C-FA07-4DE0-78CE597D3AB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0C96A2B-EA67-4857-7CA1-D79EBC9F094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22E05C3-A9E9-FAB0-96C9-460A661E65DD}"/>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6" name="Espaço Reservado para Rodapé 5">
            <a:extLst>
              <a:ext uri="{FF2B5EF4-FFF2-40B4-BE49-F238E27FC236}">
                <a16:creationId xmlns:a16="http://schemas.microsoft.com/office/drawing/2014/main" id="{56E32A66-D511-C1BC-65D6-9D67B7BD5B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ACC6041-CF2E-A9F0-2D52-91EAF89238F2}"/>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99878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8877B4-2FEC-9B87-07F0-A061670B82F6}"/>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B9CB718-52B7-8376-D089-F60123BCEE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A842972-E366-DEDA-1C6A-45C381419D7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F6E5594-980F-73B3-9FB5-112D671FF4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49BEB89-F4A3-E569-2F9C-92D2838A8A9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41E69D9-8B22-6307-C6B4-17595AAD3174}"/>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8" name="Espaço Reservado para Rodapé 7">
            <a:extLst>
              <a:ext uri="{FF2B5EF4-FFF2-40B4-BE49-F238E27FC236}">
                <a16:creationId xmlns:a16="http://schemas.microsoft.com/office/drawing/2014/main" id="{71ADDC5E-BAD0-72B0-B306-2A5C67AE679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1DD51F0-06B3-2A27-5A8C-70536F89BCA9}"/>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645717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9CAFA6-F824-6847-FD23-D259608B9DE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625FA64-9924-A53D-C52B-26A55AE0A752}"/>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4" name="Espaço Reservado para Rodapé 3">
            <a:extLst>
              <a:ext uri="{FF2B5EF4-FFF2-40B4-BE49-F238E27FC236}">
                <a16:creationId xmlns:a16="http://schemas.microsoft.com/office/drawing/2014/main" id="{39D7CCD3-C432-8BB8-BF04-9CF7DD8D567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EF8651B-60DC-0E6E-57C5-DFBFD3DC8C39}"/>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886041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4163C45-02F0-01E2-BB75-50931EEFB1C9}"/>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3" name="Espaço Reservado para Rodapé 2">
            <a:extLst>
              <a:ext uri="{FF2B5EF4-FFF2-40B4-BE49-F238E27FC236}">
                <a16:creationId xmlns:a16="http://schemas.microsoft.com/office/drawing/2014/main" id="{79181164-E09C-73E8-065E-EB225793099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9D8A38F2-6279-B512-F551-7D64AA0E8753}"/>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226584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B2F999-BD83-3486-47E6-A2FC5E29C6C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396E8AC-561E-D808-4D4D-1F656E50C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BDCA157-4E28-9038-2926-889D8E4599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DC60572-DA17-457B-5781-4517FC9A953E}"/>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6" name="Espaço Reservado para Rodapé 5">
            <a:extLst>
              <a:ext uri="{FF2B5EF4-FFF2-40B4-BE49-F238E27FC236}">
                <a16:creationId xmlns:a16="http://schemas.microsoft.com/office/drawing/2014/main" id="{4709E4C4-30B4-97DC-3A64-91773B11C59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00E62FF-E54D-BC50-7D91-E08A4A25D728}"/>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601539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C58394-368E-B837-3CE5-CB345ED316D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2CF6401-6635-C908-749D-6A11F38335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F90096AD-6D60-466B-2C91-BFEF4D0F1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FC04A60-A624-76FE-1785-36CB1BA35F0F}"/>
              </a:ext>
            </a:extLst>
          </p:cNvPr>
          <p:cNvSpPr>
            <a:spLocks noGrp="1"/>
          </p:cNvSpPr>
          <p:nvPr>
            <p:ph type="dt" sz="half" idx="10"/>
          </p:nvPr>
        </p:nvSpPr>
        <p:spPr/>
        <p:txBody>
          <a:bodyPr/>
          <a:lstStyle/>
          <a:p>
            <a:fld id="{B0AA7273-90F9-244B-AF03-1435E1C8ACE7}" type="datetimeFigureOut">
              <a:rPr lang="pt-BR" smtClean="0"/>
              <a:t>18/05/2026</a:t>
            </a:fld>
            <a:endParaRPr lang="pt-BR"/>
          </a:p>
        </p:txBody>
      </p:sp>
      <p:sp>
        <p:nvSpPr>
          <p:cNvPr id="6" name="Espaço Reservado para Rodapé 5">
            <a:extLst>
              <a:ext uri="{FF2B5EF4-FFF2-40B4-BE49-F238E27FC236}">
                <a16:creationId xmlns:a16="http://schemas.microsoft.com/office/drawing/2014/main" id="{44002E04-7C65-3F67-954E-950CC9683F6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B42562E-0C95-99AF-9ABA-8D4888806620}"/>
              </a:ext>
            </a:extLst>
          </p:cNvPr>
          <p:cNvSpPr>
            <a:spLocks noGrp="1"/>
          </p:cNvSpPr>
          <p:nvPr>
            <p:ph type="sldNum" sz="quarter" idx="12"/>
          </p:nvPr>
        </p:nvSpPr>
        <p:spPr/>
        <p:txBody>
          <a:bodyPr/>
          <a:lstStyle/>
          <a:p>
            <a:fld id="{93FF8ED6-7FCB-3E42-8293-F108DE400C33}" type="slidenum">
              <a:rPr lang="pt-BR" smtClean="0"/>
              <a:t>‹nº›</a:t>
            </a:fld>
            <a:endParaRPr lang="pt-BR"/>
          </a:p>
        </p:txBody>
      </p:sp>
    </p:spTree>
    <p:extLst>
      <p:ext uri="{BB962C8B-B14F-4D97-AF65-F5344CB8AC3E}">
        <p14:creationId xmlns:p14="http://schemas.microsoft.com/office/powerpoint/2010/main" val="495781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5C576FF-D018-AEB9-B72F-2263C9E056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1C8C1DE-0025-F90D-F0C8-C10B8C3A5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723C2B8-993E-9251-B903-3541D31B04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AA7273-90F9-244B-AF03-1435E1C8ACE7}" type="datetimeFigureOut">
              <a:rPr lang="pt-BR" smtClean="0"/>
              <a:t>18/05/2026</a:t>
            </a:fld>
            <a:endParaRPr lang="pt-BR"/>
          </a:p>
        </p:txBody>
      </p:sp>
      <p:sp>
        <p:nvSpPr>
          <p:cNvPr id="5" name="Espaço Reservado para Rodapé 4">
            <a:extLst>
              <a:ext uri="{FF2B5EF4-FFF2-40B4-BE49-F238E27FC236}">
                <a16:creationId xmlns:a16="http://schemas.microsoft.com/office/drawing/2014/main" id="{9082E348-D6C9-5017-50D3-7AC31CFC7E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C85840D-CFAA-DBCB-CB15-B6586442E3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FF8ED6-7FCB-3E42-8293-F108DE400C33}" type="slidenum">
              <a:rPr lang="pt-BR" smtClean="0"/>
              <a:t>‹nº›</a:t>
            </a:fld>
            <a:endParaRPr lang="pt-BR"/>
          </a:p>
        </p:txBody>
      </p:sp>
      <p:sp>
        <p:nvSpPr>
          <p:cNvPr id="8" name="CaixaDeTexto 7">
            <a:extLst>
              <a:ext uri="{FF2B5EF4-FFF2-40B4-BE49-F238E27FC236}">
                <a16:creationId xmlns:a16="http://schemas.microsoft.com/office/drawing/2014/main" id="{CA75AC51-B6BE-A1DE-078A-CA2BF2850636}"/>
              </a:ext>
            </a:extLst>
          </p:cNvPr>
          <p:cNvSpPr txBox="1"/>
          <p:nvPr userDrawn="1">
            <p:extLst>
              <p:ext uri="{1162E1C5-73C7-4A58-AE30-91384D911F3F}">
                <p184:classification xmlns:p184="http://schemas.microsoft.com/office/powerpoint/2018/4/main" val="ftr"/>
              </p:ext>
            </p:extLst>
          </p:nvPr>
        </p:nvSpPr>
        <p:spPr>
          <a:xfrm>
            <a:off x="63500" y="6657340"/>
            <a:ext cx="461963" cy="137160"/>
          </a:xfrm>
          <a:prstGeom prst="rect">
            <a:avLst/>
          </a:prstGeom>
        </p:spPr>
        <p:txBody>
          <a:bodyPr horzOverflow="overflow" lIns="0" tIns="0" rIns="0" bIns="0">
            <a:spAutoFit/>
          </a:bodyPr>
          <a:lstStyle/>
          <a:p>
            <a:pPr algn="l"/>
            <a:r>
              <a:rPr lang="pt-BR" sz="900">
                <a:solidFill>
                  <a:srgbClr val="737373">
                    <a:alpha val="50000"/>
                  </a:srgbClr>
                </a:solidFill>
                <a:latin typeface="Trebuchet MS" panose="020B0603020202020204" pitchFamily="34" charset="0"/>
              </a:rPr>
              <a:t>PÚBLICA</a:t>
            </a:r>
          </a:p>
        </p:txBody>
      </p:sp>
    </p:spTree>
    <p:extLst>
      <p:ext uri="{BB962C8B-B14F-4D97-AF65-F5344CB8AC3E}">
        <p14:creationId xmlns:p14="http://schemas.microsoft.com/office/powerpoint/2010/main" val="1120884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rgbClr val="31CFB3"/>
            </a:gs>
            <a:gs pos="52000">
              <a:srgbClr val="0C66B7"/>
            </a:gs>
            <a:gs pos="25000">
              <a:srgbClr val="0099D2"/>
            </a:gs>
            <a:gs pos="81000">
              <a:srgbClr val="001A4D"/>
            </a:gs>
            <a:gs pos="71000">
              <a:srgbClr val="181B7D"/>
            </a:gs>
          </a:gsLst>
          <a:lin ang="10800000" scaled="0"/>
          <a:tileRect/>
        </a:gradFill>
        <a:effectLst/>
      </p:bgPr>
    </p:bg>
    <p:spTree>
      <p:nvGrpSpPr>
        <p:cNvPr id="1" name="">
          <a:extLst>
            <a:ext uri="{FF2B5EF4-FFF2-40B4-BE49-F238E27FC236}">
              <a16:creationId xmlns:a16="http://schemas.microsoft.com/office/drawing/2014/main" id="{DE3AC25A-5194-E554-36A3-A8B2BC0255A3}"/>
            </a:ext>
          </a:extLst>
        </p:cNvPr>
        <p:cNvGrpSpPr/>
        <p:nvPr/>
      </p:nvGrpSpPr>
      <p:grpSpPr>
        <a:xfrm>
          <a:off x="0" y="0"/>
          <a:ext cx="0" cy="0"/>
          <a:chOff x="0" y="0"/>
          <a:chExt cx="0" cy="0"/>
        </a:xfrm>
      </p:grpSpPr>
      <p:sp>
        <p:nvSpPr>
          <p:cNvPr id="1390" name="CaixaDeTexto 1389">
            <a:extLst>
              <a:ext uri="{FF2B5EF4-FFF2-40B4-BE49-F238E27FC236}">
                <a16:creationId xmlns:a16="http://schemas.microsoft.com/office/drawing/2014/main" id="{7D4A150B-F7B3-002E-2CD1-848118CC7A90}"/>
              </a:ext>
            </a:extLst>
          </p:cNvPr>
          <p:cNvSpPr txBox="1"/>
          <p:nvPr/>
        </p:nvSpPr>
        <p:spPr>
          <a:xfrm>
            <a:off x="734246" y="802356"/>
            <a:ext cx="9476554" cy="5509200"/>
          </a:xfrm>
          <a:prstGeom prst="rect">
            <a:avLst/>
          </a:prstGeom>
          <a:noFill/>
        </p:spPr>
        <p:txBody>
          <a:bodyPr wrap="square" rtlCol="0">
            <a:spAutoFit/>
          </a:bodyPr>
          <a:lstStyle/>
          <a:p>
            <a:r>
              <a:rPr lang="pt-BR" sz="8800" b="1" dirty="0">
                <a:solidFill>
                  <a:schemeClr val="bg1"/>
                </a:solidFill>
                <a:latin typeface="Avenir Next Condensed" panose="020B0506020202020204" pitchFamily="34" charset="0"/>
              </a:rPr>
              <a:t>IA, NO FINAL DO DIA, É SOBRE PESSOAS... É SEMPRE SOBRE PESSOAS</a:t>
            </a:r>
          </a:p>
        </p:txBody>
      </p:sp>
    </p:spTree>
    <p:extLst>
      <p:ext uri="{BB962C8B-B14F-4D97-AF65-F5344CB8AC3E}">
        <p14:creationId xmlns:p14="http://schemas.microsoft.com/office/powerpoint/2010/main" val="413891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17A06-8167-A8DD-50FF-227201CC4882}"/>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03299AFF-9731-2F39-1AB7-18DE091639F2}"/>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3" name="Imagem 2">
            <a:extLst>
              <a:ext uri="{FF2B5EF4-FFF2-40B4-BE49-F238E27FC236}">
                <a16:creationId xmlns:a16="http://schemas.microsoft.com/office/drawing/2014/main" id="{0B71A697-FE1E-52B6-0DE2-552EE643D95E}"/>
              </a:ext>
            </a:extLst>
          </p:cNvPr>
          <p:cNvPicPr>
            <a:picLocks noChangeAspect="1"/>
          </p:cNvPicPr>
          <p:nvPr/>
        </p:nvPicPr>
        <p:blipFill>
          <a:blip r:embed="rId4"/>
          <a:srcRect l="388" r="2241"/>
          <a:stretch>
            <a:fillRect/>
          </a:stretch>
        </p:blipFill>
        <p:spPr>
          <a:xfrm>
            <a:off x="-1" y="0"/>
            <a:ext cx="11964115" cy="6858000"/>
          </a:xfrm>
          <a:prstGeom prst="rect">
            <a:avLst/>
          </a:prstGeom>
        </p:spPr>
      </p:pic>
    </p:spTree>
    <p:extLst>
      <p:ext uri="{BB962C8B-B14F-4D97-AF65-F5344CB8AC3E}">
        <p14:creationId xmlns:p14="http://schemas.microsoft.com/office/powerpoint/2010/main" val="54238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C499E-4F65-0A3D-4131-D1D2752F00D7}"/>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2756B2C2-5DF3-C3B2-2951-FECB9941BD9E}"/>
              </a:ext>
            </a:extLst>
          </p:cNvPr>
          <p:cNvPicPr>
            <a:picLocks noChangeAspect="1"/>
          </p:cNvPicPr>
          <p:nvPr/>
        </p:nvPicPr>
        <p:blipFill>
          <a:blip r:embed="rId3"/>
          <a:stretch>
            <a:fillRect/>
          </a:stretch>
        </p:blipFill>
        <p:spPr>
          <a:xfrm rot="16200000">
            <a:off x="8649059" y="3429356"/>
            <a:ext cx="6858000" cy="227887"/>
          </a:xfrm>
          <a:prstGeom prst="rect">
            <a:avLst/>
          </a:prstGeom>
        </p:spPr>
      </p:pic>
      <p:sp>
        <p:nvSpPr>
          <p:cNvPr id="4" name="CaixaDeTexto 3">
            <a:extLst>
              <a:ext uri="{FF2B5EF4-FFF2-40B4-BE49-F238E27FC236}">
                <a16:creationId xmlns:a16="http://schemas.microsoft.com/office/drawing/2014/main" id="{D753FEFD-E18F-A54D-252D-88DD2508C78E}"/>
              </a:ext>
            </a:extLst>
          </p:cNvPr>
          <p:cNvSpPr txBox="1"/>
          <p:nvPr/>
        </p:nvSpPr>
        <p:spPr>
          <a:xfrm>
            <a:off x="440005" y="646668"/>
            <a:ext cx="4040145" cy="400110"/>
          </a:xfrm>
          <a:prstGeom prst="rect">
            <a:avLst/>
          </a:prstGeom>
          <a:noFill/>
        </p:spPr>
        <p:txBody>
          <a:bodyPr wrap="none" rtlCol="0">
            <a:spAutoFit/>
          </a:bodyPr>
          <a:lstStyle/>
          <a:p>
            <a:r>
              <a:rPr lang="pt-BR" sz="2000" b="1" dirty="0">
                <a:solidFill>
                  <a:schemeClr val="tx1">
                    <a:lumMod val="65000"/>
                    <a:lumOff val="35000"/>
                  </a:schemeClr>
                </a:solidFill>
                <a:latin typeface="Arial Black" panose="020B0604020202020204" pitchFamily="34" charset="0"/>
                <a:cs typeface="Arial Black" panose="020B0604020202020204" pitchFamily="34" charset="0"/>
              </a:rPr>
              <a:t>COMPUTAÇÃO E INTERNET</a:t>
            </a:r>
          </a:p>
        </p:txBody>
      </p:sp>
      <p:sp>
        <p:nvSpPr>
          <p:cNvPr id="5" name="CaixaDeTexto 4">
            <a:extLst>
              <a:ext uri="{FF2B5EF4-FFF2-40B4-BE49-F238E27FC236}">
                <a16:creationId xmlns:a16="http://schemas.microsoft.com/office/drawing/2014/main" id="{D1F7CE86-11EA-A96A-926D-32FE3CA7DF89}"/>
              </a:ext>
            </a:extLst>
          </p:cNvPr>
          <p:cNvSpPr txBox="1"/>
          <p:nvPr/>
        </p:nvSpPr>
        <p:spPr>
          <a:xfrm>
            <a:off x="440005" y="1685734"/>
            <a:ext cx="3828933" cy="400110"/>
          </a:xfrm>
          <a:prstGeom prst="rect">
            <a:avLst/>
          </a:prstGeom>
          <a:noFill/>
        </p:spPr>
        <p:txBody>
          <a:bodyPr wrap="none" rtlCol="0">
            <a:spAutoFit/>
          </a:bodyPr>
          <a:lstStyle/>
          <a:p>
            <a:r>
              <a:rPr lang="pt-BR" sz="2000" b="1" dirty="0">
                <a:solidFill>
                  <a:schemeClr val="tx1">
                    <a:lumMod val="65000"/>
                    <a:lumOff val="35000"/>
                  </a:schemeClr>
                </a:solidFill>
                <a:latin typeface="Arial Black" panose="020B0604020202020204" pitchFamily="34" charset="0"/>
                <a:cs typeface="Arial Black" panose="020B0604020202020204" pitchFamily="34" charset="0"/>
              </a:rPr>
              <a:t>MOBILIDADE CONECTADA</a:t>
            </a:r>
          </a:p>
        </p:txBody>
      </p:sp>
      <p:sp>
        <p:nvSpPr>
          <p:cNvPr id="6" name="CaixaDeTexto 5">
            <a:extLst>
              <a:ext uri="{FF2B5EF4-FFF2-40B4-BE49-F238E27FC236}">
                <a16:creationId xmlns:a16="http://schemas.microsoft.com/office/drawing/2014/main" id="{BD3D815B-092D-DE09-7C62-BF95E4B0E897}"/>
              </a:ext>
            </a:extLst>
          </p:cNvPr>
          <p:cNvSpPr txBox="1"/>
          <p:nvPr/>
        </p:nvSpPr>
        <p:spPr>
          <a:xfrm>
            <a:off x="440005" y="2724800"/>
            <a:ext cx="4034118" cy="400110"/>
          </a:xfrm>
          <a:prstGeom prst="rect">
            <a:avLst/>
          </a:prstGeom>
          <a:noFill/>
        </p:spPr>
        <p:txBody>
          <a:bodyPr wrap="none" rtlCol="0">
            <a:spAutoFit/>
          </a:bodyPr>
          <a:lstStyle/>
          <a:p>
            <a:r>
              <a:rPr lang="pt-BR" sz="2000" b="1" dirty="0">
                <a:solidFill>
                  <a:schemeClr val="tx1">
                    <a:lumMod val="65000"/>
                    <a:lumOff val="35000"/>
                  </a:schemeClr>
                </a:solidFill>
                <a:latin typeface="Arial Black" panose="020B0604020202020204" pitchFamily="34" charset="0"/>
                <a:cs typeface="Arial Black" panose="020B0604020202020204" pitchFamily="34" charset="0"/>
              </a:rPr>
              <a:t>LOGISTICA E E-COMMERCE</a:t>
            </a:r>
          </a:p>
        </p:txBody>
      </p:sp>
      <p:sp>
        <p:nvSpPr>
          <p:cNvPr id="7" name="CaixaDeTexto 6">
            <a:extLst>
              <a:ext uri="{FF2B5EF4-FFF2-40B4-BE49-F238E27FC236}">
                <a16:creationId xmlns:a16="http://schemas.microsoft.com/office/drawing/2014/main" id="{5539572F-12E1-1694-3737-0908D0B19AFA}"/>
              </a:ext>
            </a:extLst>
          </p:cNvPr>
          <p:cNvSpPr txBox="1"/>
          <p:nvPr/>
        </p:nvSpPr>
        <p:spPr>
          <a:xfrm>
            <a:off x="440005" y="3763866"/>
            <a:ext cx="3916650" cy="400110"/>
          </a:xfrm>
          <a:prstGeom prst="rect">
            <a:avLst/>
          </a:prstGeom>
          <a:noFill/>
        </p:spPr>
        <p:txBody>
          <a:bodyPr wrap="none" rtlCol="0">
            <a:spAutoFit/>
          </a:bodyPr>
          <a:lstStyle/>
          <a:p>
            <a:r>
              <a:rPr lang="pt-BR" sz="2000" b="1" dirty="0">
                <a:solidFill>
                  <a:schemeClr val="tx1">
                    <a:lumMod val="65000"/>
                    <a:lumOff val="35000"/>
                  </a:schemeClr>
                </a:solidFill>
                <a:latin typeface="Arial Black" panose="020B0604020202020204" pitchFamily="34" charset="0"/>
                <a:cs typeface="Arial Black" panose="020B0604020202020204" pitchFamily="34" charset="0"/>
              </a:rPr>
              <a:t>SAÚDE E BIOTECNOLOGIA</a:t>
            </a:r>
          </a:p>
        </p:txBody>
      </p:sp>
      <p:sp>
        <p:nvSpPr>
          <p:cNvPr id="8" name="CaixaDeTexto 7">
            <a:extLst>
              <a:ext uri="{FF2B5EF4-FFF2-40B4-BE49-F238E27FC236}">
                <a16:creationId xmlns:a16="http://schemas.microsoft.com/office/drawing/2014/main" id="{A320B62A-C8E3-A729-2049-1B40307A845B}"/>
              </a:ext>
            </a:extLst>
          </p:cNvPr>
          <p:cNvSpPr txBox="1"/>
          <p:nvPr/>
        </p:nvSpPr>
        <p:spPr>
          <a:xfrm>
            <a:off x="440005" y="4802932"/>
            <a:ext cx="4568558" cy="400110"/>
          </a:xfrm>
          <a:prstGeom prst="rect">
            <a:avLst/>
          </a:prstGeom>
          <a:noFill/>
        </p:spPr>
        <p:txBody>
          <a:bodyPr wrap="none" rtlCol="0">
            <a:spAutoFit/>
          </a:bodyPr>
          <a:lstStyle/>
          <a:p>
            <a:r>
              <a:rPr lang="pt-BR" sz="2000" b="1" dirty="0">
                <a:solidFill>
                  <a:schemeClr val="tx1">
                    <a:lumMod val="65000"/>
                    <a:lumOff val="35000"/>
                  </a:schemeClr>
                </a:solidFill>
                <a:latin typeface="Arial Black" panose="020B0604020202020204" pitchFamily="34" charset="0"/>
                <a:cs typeface="Arial Black" panose="020B0604020202020204" pitchFamily="34" charset="0"/>
              </a:rPr>
              <a:t>EXPLORAÇÃO ESPACIAL E GPS</a:t>
            </a:r>
          </a:p>
        </p:txBody>
      </p:sp>
      <p:sp>
        <p:nvSpPr>
          <p:cNvPr id="9" name="CaixaDeTexto 8">
            <a:extLst>
              <a:ext uri="{FF2B5EF4-FFF2-40B4-BE49-F238E27FC236}">
                <a16:creationId xmlns:a16="http://schemas.microsoft.com/office/drawing/2014/main" id="{DA6F9425-C87A-CBA6-EF1E-6C5EC85D209A}"/>
              </a:ext>
            </a:extLst>
          </p:cNvPr>
          <p:cNvSpPr txBox="1"/>
          <p:nvPr/>
        </p:nvSpPr>
        <p:spPr>
          <a:xfrm>
            <a:off x="440005" y="5842000"/>
            <a:ext cx="3954288" cy="400110"/>
          </a:xfrm>
          <a:prstGeom prst="rect">
            <a:avLst/>
          </a:prstGeom>
          <a:noFill/>
        </p:spPr>
        <p:txBody>
          <a:bodyPr wrap="none" rtlCol="0">
            <a:spAutoFit/>
          </a:bodyPr>
          <a:lstStyle/>
          <a:p>
            <a:r>
              <a:rPr lang="pt-BR" sz="2000" b="1" dirty="0">
                <a:solidFill>
                  <a:schemeClr val="tx1">
                    <a:lumMod val="65000"/>
                    <a:lumOff val="35000"/>
                  </a:schemeClr>
                </a:solidFill>
                <a:latin typeface="Arial Black" panose="020B0604020202020204" pitchFamily="34" charset="0"/>
                <a:cs typeface="Arial Black" panose="020B0604020202020204" pitchFamily="34" charset="0"/>
              </a:rPr>
              <a:t>INTELIGÊNCIA ARTIFICIAL</a:t>
            </a:r>
          </a:p>
        </p:txBody>
      </p:sp>
      <p:cxnSp>
        <p:nvCxnSpPr>
          <p:cNvPr id="11" name="Conector Reto 10">
            <a:extLst>
              <a:ext uri="{FF2B5EF4-FFF2-40B4-BE49-F238E27FC236}">
                <a16:creationId xmlns:a16="http://schemas.microsoft.com/office/drawing/2014/main" id="{B270C73B-B5BE-59E2-B5DF-AB8DC49ED755}"/>
              </a:ext>
            </a:extLst>
          </p:cNvPr>
          <p:cNvCxnSpPr/>
          <p:nvPr/>
        </p:nvCxnSpPr>
        <p:spPr>
          <a:xfrm>
            <a:off x="330200" y="1320800"/>
            <a:ext cx="11252200" cy="0"/>
          </a:xfrm>
          <a:prstGeom prst="line">
            <a:avLst/>
          </a:prstGeom>
          <a:ln w="50800" cap="rnd">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 name="Conector Reto 11">
            <a:extLst>
              <a:ext uri="{FF2B5EF4-FFF2-40B4-BE49-F238E27FC236}">
                <a16:creationId xmlns:a16="http://schemas.microsoft.com/office/drawing/2014/main" id="{2074BBF5-9581-494E-A464-5B9BD9F79840}"/>
              </a:ext>
            </a:extLst>
          </p:cNvPr>
          <p:cNvCxnSpPr/>
          <p:nvPr/>
        </p:nvCxnSpPr>
        <p:spPr>
          <a:xfrm>
            <a:off x="330200" y="2371725"/>
            <a:ext cx="11252200" cy="0"/>
          </a:xfrm>
          <a:prstGeom prst="line">
            <a:avLst/>
          </a:prstGeom>
          <a:ln w="50800" cap="rnd">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3" name="Conector Reto 12">
            <a:extLst>
              <a:ext uri="{FF2B5EF4-FFF2-40B4-BE49-F238E27FC236}">
                <a16:creationId xmlns:a16="http://schemas.microsoft.com/office/drawing/2014/main" id="{44135931-B246-09CB-D693-181D6AE167AF}"/>
              </a:ext>
            </a:extLst>
          </p:cNvPr>
          <p:cNvCxnSpPr/>
          <p:nvPr/>
        </p:nvCxnSpPr>
        <p:spPr>
          <a:xfrm>
            <a:off x="330200" y="3422650"/>
            <a:ext cx="11252200" cy="0"/>
          </a:xfrm>
          <a:prstGeom prst="line">
            <a:avLst/>
          </a:prstGeom>
          <a:ln w="50800" cap="rnd">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4" name="Conector Reto 13">
            <a:extLst>
              <a:ext uri="{FF2B5EF4-FFF2-40B4-BE49-F238E27FC236}">
                <a16:creationId xmlns:a16="http://schemas.microsoft.com/office/drawing/2014/main" id="{8891345A-3F47-001E-940C-9DBFB147AC92}"/>
              </a:ext>
            </a:extLst>
          </p:cNvPr>
          <p:cNvCxnSpPr/>
          <p:nvPr/>
        </p:nvCxnSpPr>
        <p:spPr>
          <a:xfrm>
            <a:off x="330200" y="4473575"/>
            <a:ext cx="11252200" cy="0"/>
          </a:xfrm>
          <a:prstGeom prst="line">
            <a:avLst/>
          </a:prstGeom>
          <a:ln w="50800" cap="rnd">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 name="Conector Reto 14">
            <a:extLst>
              <a:ext uri="{FF2B5EF4-FFF2-40B4-BE49-F238E27FC236}">
                <a16:creationId xmlns:a16="http://schemas.microsoft.com/office/drawing/2014/main" id="{AB9DE698-B3C5-5850-7609-B7292E841028}"/>
              </a:ext>
            </a:extLst>
          </p:cNvPr>
          <p:cNvCxnSpPr/>
          <p:nvPr/>
        </p:nvCxnSpPr>
        <p:spPr>
          <a:xfrm>
            <a:off x="330200" y="5524500"/>
            <a:ext cx="11252200" cy="0"/>
          </a:xfrm>
          <a:prstGeom prst="line">
            <a:avLst/>
          </a:prstGeom>
          <a:ln w="50800" cap="rnd">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8" name="CaixaDeTexto 17">
            <a:extLst>
              <a:ext uri="{FF2B5EF4-FFF2-40B4-BE49-F238E27FC236}">
                <a16:creationId xmlns:a16="http://schemas.microsoft.com/office/drawing/2014/main" id="{CF34BEAD-C83D-67F0-2515-44F098CA60DC}"/>
              </a:ext>
            </a:extLst>
          </p:cNvPr>
          <p:cNvSpPr txBox="1"/>
          <p:nvPr/>
        </p:nvSpPr>
        <p:spPr>
          <a:xfrm>
            <a:off x="6607874" y="483969"/>
            <a:ext cx="854432" cy="646331"/>
          </a:xfrm>
          <a:prstGeom prst="rect">
            <a:avLst/>
          </a:prstGeom>
          <a:noFill/>
        </p:spPr>
        <p:txBody>
          <a:bodyPr wrap="square" rtlCol="0">
            <a:spAutoFit/>
          </a:bodyPr>
          <a:lstStyle/>
          <a:p>
            <a:r>
              <a:rPr lang="pt-BR" sz="3600" b="1" dirty="0">
                <a:solidFill>
                  <a:srgbClr val="C00000"/>
                </a:solidFill>
                <a:latin typeface="Georgia Pro" panose="02040502050405020303" pitchFamily="18" charset="0"/>
              </a:rPr>
              <a:t>1</a:t>
            </a:r>
          </a:p>
        </p:txBody>
      </p:sp>
      <p:pic>
        <p:nvPicPr>
          <p:cNvPr id="21" name="Gráfico 20" descr="Seta para Cima com preenchimento sólido">
            <a:extLst>
              <a:ext uri="{FF2B5EF4-FFF2-40B4-BE49-F238E27FC236}">
                <a16:creationId xmlns:a16="http://schemas.microsoft.com/office/drawing/2014/main" id="{E91AB2F8-F8C6-F74A-E67B-A97D17A541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6185612" y="513835"/>
            <a:ext cx="596900" cy="596900"/>
          </a:xfrm>
          <a:prstGeom prst="rect">
            <a:avLst/>
          </a:prstGeom>
        </p:spPr>
      </p:pic>
      <p:pic>
        <p:nvPicPr>
          <p:cNvPr id="22" name="Gráfico 21" descr="Seta para Cima com preenchimento sólido">
            <a:extLst>
              <a:ext uri="{FF2B5EF4-FFF2-40B4-BE49-F238E27FC236}">
                <a16:creationId xmlns:a16="http://schemas.microsoft.com/office/drawing/2014/main" id="{5B1AD796-695C-A2DA-B2B1-1ABB60C072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45215" y="513835"/>
            <a:ext cx="596900" cy="596900"/>
          </a:xfrm>
          <a:prstGeom prst="rect">
            <a:avLst/>
          </a:prstGeom>
        </p:spPr>
      </p:pic>
      <p:sp>
        <p:nvSpPr>
          <p:cNvPr id="23" name="CaixaDeTexto 22">
            <a:extLst>
              <a:ext uri="{FF2B5EF4-FFF2-40B4-BE49-F238E27FC236}">
                <a16:creationId xmlns:a16="http://schemas.microsoft.com/office/drawing/2014/main" id="{F163E443-ACEB-3938-7DF6-2209756EE4B9}"/>
              </a:ext>
            </a:extLst>
          </p:cNvPr>
          <p:cNvSpPr txBox="1"/>
          <p:nvPr/>
        </p:nvSpPr>
        <p:spPr>
          <a:xfrm>
            <a:off x="9338374" y="483969"/>
            <a:ext cx="1494726" cy="646331"/>
          </a:xfrm>
          <a:prstGeom prst="rect">
            <a:avLst/>
          </a:prstGeom>
          <a:noFill/>
        </p:spPr>
        <p:txBody>
          <a:bodyPr wrap="square" rtlCol="0">
            <a:spAutoFit/>
          </a:bodyPr>
          <a:lstStyle/>
          <a:p>
            <a:r>
              <a:rPr lang="pt-BR" sz="3600" b="1" dirty="0">
                <a:solidFill>
                  <a:srgbClr val="00B050"/>
                </a:solidFill>
                <a:latin typeface="Georgia Pro" panose="02040502050405020303" pitchFamily="18" charset="0"/>
              </a:rPr>
              <a:t>2,6</a:t>
            </a:r>
          </a:p>
        </p:txBody>
      </p:sp>
      <p:sp>
        <p:nvSpPr>
          <p:cNvPr id="24" name="CaixaDeTexto 23">
            <a:extLst>
              <a:ext uri="{FF2B5EF4-FFF2-40B4-BE49-F238E27FC236}">
                <a16:creationId xmlns:a16="http://schemas.microsoft.com/office/drawing/2014/main" id="{31E1DE53-5FF6-149E-40EA-63942BB6C334}"/>
              </a:ext>
            </a:extLst>
          </p:cNvPr>
          <p:cNvSpPr txBox="1"/>
          <p:nvPr/>
        </p:nvSpPr>
        <p:spPr>
          <a:xfrm>
            <a:off x="6603267" y="1529835"/>
            <a:ext cx="854432" cy="646331"/>
          </a:xfrm>
          <a:prstGeom prst="rect">
            <a:avLst/>
          </a:prstGeom>
          <a:noFill/>
        </p:spPr>
        <p:txBody>
          <a:bodyPr wrap="square" rtlCol="0">
            <a:spAutoFit/>
          </a:bodyPr>
          <a:lstStyle/>
          <a:p>
            <a:r>
              <a:rPr lang="pt-BR" sz="3600" b="1" dirty="0">
                <a:solidFill>
                  <a:srgbClr val="C00000"/>
                </a:solidFill>
                <a:latin typeface="Georgia Pro" panose="02040502050405020303" pitchFamily="18" charset="0"/>
              </a:rPr>
              <a:t>1</a:t>
            </a:r>
          </a:p>
        </p:txBody>
      </p:sp>
      <p:pic>
        <p:nvPicPr>
          <p:cNvPr id="25" name="Gráfico 24" descr="Seta para Cima com preenchimento sólido">
            <a:extLst>
              <a:ext uri="{FF2B5EF4-FFF2-40B4-BE49-F238E27FC236}">
                <a16:creationId xmlns:a16="http://schemas.microsoft.com/office/drawing/2014/main" id="{6518A82F-D284-A134-E76E-84B130D745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6181005" y="1559701"/>
            <a:ext cx="596900" cy="596900"/>
          </a:xfrm>
          <a:prstGeom prst="rect">
            <a:avLst/>
          </a:prstGeom>
        </p:spPr>
      </p:pic>
      <p:pic>
        <p:nvPicPr>
          <p:cNvPr id="26" name="Gráfico 25" descr="Seta para Cima com preenchimento sólido">
            <a:extLst>
              <a:ext uri="{FF2B5EF4-FFF2-40B4-BE49-F238E27FC236}">
                <a16:creationId xmlns:a16="http://schemas.microsoft.com/office/drawing/2014/main" id="{482FED75-53BA-B847-1ECE-4D7DF802726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40608" y="1559701"/>
            <a:ext cx="596900" cy="596900"/>
          </a:xfrm>
          <a:prstGeom prst="rect">
            <a:avLst/>
          </a:prstGeom>
        </p:spPr>
      </p:pic>
      <p:sp>
        <p:nvSpPr>
          <p:cNvPr id="27" name="CaixaDeTexto 26">
            <a:extLst>
              <a:ext uri="{FF2B5EF4-FFF2-40B4-BE49-F238E27FC236}">
                <a16:creationId xmlns:a16="http://schemas.microsoft.com/office/drawing/2014/main" id="{D2167F7D-9875-F94C-9319-9194AEBD0344}"/>
              </a:ext>
            </a:extLst>
          </p:cNvPr>
          <p:cNvSpPr txBox="1"/>
          <p:nvPr/>
        </p:nvSpPr>
        <p:spPr>
          <a:xfrm>
            <a:off x="9333767" y="1529835"/>
            <a:ext cx="1959768" cy="646331"/>
          </a:xfrm>
          <a:prstGeom prst="rect">
            <a:avLst/>
          </a:prstGeom>
          <a:noFill/>
        </p:spPr>
        <p:txBody>
          <a:bodyPr wrap="square" rtlCol="0">
            <a:spAutoFit/>
          </a:bodyPr>
          <a:lstStyle/>
          <a:p>
            <a:r>
              <a:rPr lang="pt-BR" sz="3600" b="1" dirty="0">
                <a:solidFill>
                  <a:srgbClr val="00B050"/>
                </a:solidFill>
                <a:latin typeface="Georgia Pro" panose="02040502050405020303" pitchFamily="18" charset="0"/>
              </a:rPr>
              <a:t>10</a:t>
            </a:r>
          </a:p>
        </p:txBody>
      </p:sp>
      <p:sp>
        <p:nvSpPr>
          <p:cNvPr id="28" name="CaixaDeTexto 27">
            <a:extLst>
              <a:ext uri="{FF2B5EF4-FFF2-40B4-BE49-F238E27FC236}">
                <a16:creationId xmlns:a16="http://schemas.microsoft.com/office/drawing/2014/main" id="{63C94EE7-92FE-5AA6-DB55-B31AFEAACCDC}"/>
              </a:ext>
            </a:extLst>
          </p:cNvPr>
          <p:cNvSpPr txBox="1"/>
          <p:nvPr/>
        </p:nvSpPr>
        <p:spPr>
          <a:xfrm>
            <a:off x="6598660" y="2575701"/>
            <a:ext cx="854432" cy="646331"/>
          </a:xfrm>
          <a:prstGeom prst="rect">
            <a:avLst/>
          </a:prstGeom>
          <a:noFill/>
        </p:spPr>
        <p:txBody>
          <a:bodyPr wrap="square" rtlCol="0">
            <a:spAutoFit/>
          </a:bodyPr>
          <a:lstStyle/>
          <a:p>
            <a:r>
              <a:rPr lang="pt-BR" sz="3600" b="1" dirty="0">
                <a:solidFill>
                  <a:srgbClr val="C00000"/>
                </a:solidFill>
                <a:latin typeface="Georgia Pro" panose="02040502050405020303" pitchFamily="18" charset="0"/>
              </a:rPr>
              <a:t>1</a:t>
            </a:r>
          </a:p>
        </p:txBody>
      </p:sp>
      <p:pic>
        <p:nvPicPr>
          <p:cNvPr id="29" name="Gráfico 28" descr="Seta para Cima com preenchimento sólido">
            <a:extLst>
              <a:ext uri="{FF2B5EF4-FFF2-40B4-BE49-F238E27FC236}">
                <a16:creationId xmlns:a16="http://schemas.microsoft.com/office/drawing/2014/main" id="{6B493B17-7459-406E-7DE0-62ED005C47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6176398" y="2605567"/>
            <a:ext cx="596900" cy="596900"/>
          </a:xfrm>
          <a:prstGeom prst="rect">
            <a:avLst/>
          </a:prstGeom>
        </p:spPr>
      </p:pic>
      <p:pic>
        <p:nvPicPr>
          <p:cNvPr id="30" name="Gráfico 29" descr="Seta para Cima com preenchimento sólido">
            <a:extLst>
              <a:ext uri="{FF2B5EF4-FFF2-40B4-BE49-F238E27FC236}">
                <a16:creationId xmlns:a16="http://schemas.microsoft.com/office/drawing/2014/main" id="{92AAD28A-D737-9496-42F5-A6D78B695D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36001" y="2605567"/>
            <a:ext cx="596900" cy="596900"/>
          </a:xfrm>
          <a:prstGeom prst="rect">
            <a:avLst/>
          </a:prstGeom>
        </p:spPr>
      </p:pic>
      <p:sp>
        <p:nvSpPr>
          <p:cNvPr id="31" name="CaixaDeTexto 30">
            <a:extLst>
              <a:ext uri="{FF2B5EF4-FFF2-40B4-BE49-F238E27FC236}">
                <a16:creationId xmlns:a16="http://schemas.microsoft.com/office/drawing/2014/main" id="{C5661BC8-6482-825C-CD42-74EEA03E541A}"/>
              </a:ext>
            </a:extLst>
          </p:cNvPr>
          <p:cNvSpPr txBox="1"/>
          <p:nvPr/>
        </p:nvSpPr>
        <p:spPr>
          <a:xfrm>
            <a:off x="9329160" y="2575701"/>
            <a:ext cx="1959768" cy="646331"/>
          </a:xfrm>
          <a:prstGeom prst="rect">
            <a:avLst/>
          </a:prstGeom>
          <a:noFill/>
        </p:spPr>
        <p:txBody>
          <a:bodyPr wrap="square" rtlCol="0">
            <a:spAutoFit/>
          </a:bodyPr>
          <a:lstStyle/>
          <a:p>
            <a:r>
              <a:rPr lang="pt-BR" sz="3600" b="1" dirty="0">
                <a:solidFill>
                  <a:srgbClr val="00B050"/>
                </a:solidFill>
                <a:latin typeface="Georgia Pro" panose="02040502050405020303" pitchFamily="18" charset="0"/>
              </a:rPr>
              <a:t>100</a:t>
            </a:r>
          </a:p>
        </p:txBody>
      </p:sp>
      <p:sp>
        <p:nvSpPr>
          <p:cNvPr id="32" name="CaixaDeTexto 31">
            <a:extLst>
              <a:ext uri="{FF2B5EF4-FFF2-40B4-BE49-F238E27FC236}">
                <a16:creationId xmlns:a16="http://schemas.microsoft.com/office/drawing/2014/main" id="{7AB83897-31E6-2CD7-E383-F38416AE6E7F}"/>
              </a:ext>
            </a:extLst>
          </p:cNvPr>
          <p:cNvSpPr txBox="1"/>
          <p:nvPr/>
        </p:nvSpPr>
        <p:spPr>
          <a:xfrm>
            <a:off x="6594053" y="3621567"/>
            <a:ext cx="854432" cy="646331"/>
          </a:xfrm>
          <a:prstGeom prst="rect">
            <a:avLst/>
          </a:prstGeom>
          <a:noFill/>
        </p:spPr>
        <p:txBody>
          <a:bodyPr wrap="square" rtlCol="0">
            <a:spAutoFit/>
          </a:bodyPr>
          <a:lstStyle/>
          <a:p>
            <a:r>
              <a:rPr lang="pt-BR" sz="3600" b="1" dirty="0">
                <a:solidFill>
                  <a:srgbClr val="C00000"/>
                </a:solidFill>
                <a:latin typeface="Georgia Pro" panose="02040502050405020303" pitchFamily="18" charset="0"/>
              </a:rPr>
              <a:t>1</a:t>
            </a:r>
          </a:p>
        </p:txBody>
      </p:sp>
      <p:pic>
        <p:nvPicPr>
          <p:cNvPr id="33" name="Gráfico 32" descr="Seta para Cima com preenchimento sólido">
            <a:extLst>
              <a:ext uri="{FF2B5EF4-FFF2-40B4-BE49-F238E27FC236}">
                <a16:creationId xmlns:a16="http://schemas.microsoft.com/office/drawing/2014/main" id="{D041EBB7-C56E-CBE7-6BF5-3D1A77394B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6171791" y="3651433"/>
            <a:ext cx="596900" cy="596900"/>
          </a:xfrm>
          <a:prstGeom prst="rect">
            <a:avLst/>
          </a:prstGeom>
        </p:spPr>
      </p:pic>
      <p:pic>
        <p:nvPicPr>
          <p:cNvPr id="34" name="Gráfico 33" descr="Seta para Cima com preenchimento sólido">
            <a:extLst>
              <a:ext uri="{FF2B5EF4-FFF2-40B4-BE49-F238E27FC236}">
                <a16:creationId xmlns:a16="http://schemas.microsoft.com/office/drawing/2014/main" id="{6A85D7D1-CE0E-49AD-C949-55EA7C6B61C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31394" y="3651433"/>
            <a:ext cx="596900" cy="596900"/>
          </a:xfrm>
          <a:prstGeom prst="rect">
            <a:avLst/>
          </a:prstGeom>
        </p:spPr>
      </p:pic>
      <p:sp>
        <p:nvSpPr>
          <p:cNvPr id="35" name="CaixaDeTexto 34">
            <a:extLst>
              <a:ext uri="{FF2B5EF4-FFF2-40B4-BE49-F238E27FC236}">
                <a16:creationId xmlns:a16="http://schemas.microsoft.com/office/drawing/2014/main" id="{50CDD30B-4990-2361-CB85-10FCD66C6C58}"/>
              </a:ext>
            </a:extLst>
          </p:cNvPr>
          <p:cNvSpPr txBox="1"/>
          <p:nvPr/>
        </p:nvSpPr>
        <p:spPr>
          <a:xfrm>
            <a:off x="9324553" y="3621567"/>
            <a:ext cx="1988654" cy="646331"/>
          </a:xfrm>
          <a:prstGeom prst="rect">
            <a:avLst/>
          </a:prstGeom>
          <a:noFill/>
        </p:spPr>
        <p:txBody>
          <a:bodyPr wrap="square" rtlCol="0">
            <a:spAutoFit/>
          </a:bodyPr>
          <a:lstStyle/>
          <a:p>
            <a:r>
              <a:rPr lang="pt-BR" sz="3600" b="1" dirty="0">
                <a:solidFill>
                  <a:srgbClr val="00B050"/>
                </a:solidFill>
                <a:latin typeface="Georgia Pro" panose="02040502050405020303" pitchFamily="18" charset="0"/>
              </a:rPr>
              <a:t>100</a:t>
            </a:r>
          </a:p>
        </p:txBody>
      </p:sp>
      <p:sp>
        <p:nvSpPr>
          <p:cNvPr id="36" name="CaixaDeTexto 35">
            <a:extLst>
              <a:ext uri="{FF2B5EF4-FFF2-40B4-BE49-F238E27FC236}">
                <a16:creationId xmlns:a16="http://schemas.microsoft.com/office/drawing/2014/main" id="{E97C9065-DC03-5BF7-3152-2151F5627EBF}"/>
              </a:ext>
            </a:extLst>
          </p:cNvPr>
          <p:cNvSpPr txBox="1"/>
          <p:nvPr/>
        </p:nvSpPr>
        <p:spPr>
          <a:xfrm>
            <a:off x="6589446" y="4667433"/>
            <a:ext cx="854432" cy="646331"/>
          </a:xfrm>
          <a:prstGeom prst="rect">
            <a:avLst/>
          </a:prstGeom>
          <a:noFill/>
        </p:spPr>
        <p:txBody>
          <a:bodyPr wrap="square" rtlCol="0">
            <a:spAutoFit/>
          </a:bodyPr>
          <a:lstStyle/>
          <a:p>
            <a:r>
              <a:rPr lang="pt-BR" sz="3600" b="1" dirty="0">
                <a:solidFill>
                  <a:srgbClr val="C00000"/>
                </a:solidFill>
                <a:latin typeface="Georgia Pro" panose="02040502050405020303" pitchFamily="18" charset="0"/>
              </a:rPr>
              <a:t>1</a:t>
            </a:r>
          </a:p>
        </p:txBody>
      </p:sp>
      <p:pic>
        <p:nvPicPr>
          <p:cNvPr id="37" name="Gráfico 36" descr="Seta para Cima com preenchimento sólido">
            <a:extLst>
              <a:ext uri="{FF2B5EF4-FFF2-40B4-BE49-F238E27FC236}">
                <a16:creationId xmlns:a16="http://schemas.microsoft.com/office/drawing/2014/main" id="{376A440B-255A-88BC-4957-2A46551F25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6167184" y="4697299"/>
            <a:ext cx="596900" cy="596900"/>
          </a:xfrm>
          <a:prstGeom prst="rect">
            <a:avLst/>
          </a:prstGeom>
        </p:spPr>
      </p:pic>
      <p:pic>
        <p:nvPicPr>
          <p:cNvPr id="38" name="Gráfico 37" descr="Seta para Cima com preenchimento sólido">
            <a:extLst>
              <a:ext uri="{FF2B5EF4-FFF2-40B4-BE49-F238E27FC236}">
                <a16:creationId xmlns:a16="http://schemas.microsoft.com/office/drawing/2014/main" id="{399567FC-D6BF-06A6-D78C-D6D169EF615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26787" y="4697299"/>
            <a:ext cx="596900" cy="596900"/>
          </a:xfrm>
          <a:prstGeom prst="rect">
            <a:avLst/>
          </a:prstGeom>
        </p:spPr>
      </p:pic>
      <p:sp>
        <p:nvSpPr>
          <p:cNvPr id="39" name="CaixaDeTexto 38">
            <a:extLst>
              <a:ext uri="{FF2B5EF4-FFF2-40B4-BE49-F238E27FC236}">
                <a16:creationId xmlns:a16="http://schemas.microsoft.com/office/drawing/2014/main" id="{A0B9DB86-EF18-0497-43E8-79E39B0C1B1D}"/>
              </a:ext>
            </a:extLst>
          </p:cNvPr>
          <p:cNvSpPr txBox="1"/>
          <p:nvPr/>
        </p:nvSpPr>
        <p:spPr>
          <a:xfrm>
            <a:off x="9319946" y="4667433"/>
            <a:ext cx="1494726" cy="646331"/>
          </a:xfrm>
          <a:prstGeom prst="rect">
            <a:avLst/>
          </a:prstGeom>
          <a:noFill/>
        </p:spPr>
        <p:txBody>
          <a:bodyPr wrap="square" rtlCol="0">
            <a:spAutoFit/>
          </a:bodyPr>
          <a:lstStyle/>
          <a:p>
            <a:r>
              <a:rPr lang="pt-BR" sz="3600" b="1" dirty="0">
                <a:solidFill>
                  <a:srgbClr val="00B050"/>
                </a:solidFill>
                <a:latin typeface="Georgia Pro" panose="02040502050405020303" pitchFamily="18" charset="0"/>
              </a:rPr>
              <a:t>2,6</a:t>
            </a:r>
          </a:p>
        </p:txBody>
      </p:sp>
      <p:sp>
        <p:nvSpPr>
          <p:cNvPr id="40" name="CaixaDeTexto 39">
            <a:extLst>
              <a:ext uri="{FF2B5EF4-FFF2-40B4-BE49-F238E27FC236}">
                <a16:creationId xmlns:a16="http://schemas.microsoft.com/office/drawing/2014/main" id="{F4386806-6C39-30A4-3324-5D3A807AD7F1}"/>
              </a:ext>
            </a:extLst>
          </p:cNvPr>
          <p:cNvSpPr txBox="1"/>
          <p:nvPr/>
        </p:nvSpPr>
        <p:spPr>
          <a:xfrm>
            <a:off x="6622939" y="5713299"/>
            <a:ext cx="854432" cy="646331"/>
          </a:xfrm>
          <a:prstGeom prst="rect">
            <a:avLst/>
          </a:prstGeom>
          <a:noFill/>
        </p:spPr>
        <p:txBody>
          <a:bodyPr wrap="square" rtlCol="0">
            <a:spAutoFit/>
          </a:bodyPr>
          <a:lstStyle/>
          <a:p>
            <a:r>
              <a:rPr lang="pt-BR" sz="3600" b="1" dirty="0">
                <a:solidFill>
                  <a:srgbClr val="C00000"/>
                </a:solidFill>
                <a:latin typeface="Georgia Pro" panose="02040502050405020303" pitchFamily="18" charset="0"/>
              </a:rPr>
              <a:t>1</a:t>
            </a:r>
          </a:p>
        </p:txBody>
      </p:sp>
      <p:pic>
        <p:nvPicPr>
          <p:cNvPr id="41" name="Gráfico 40" descr="Seta para Cima com preenchimento sólido">
            <a:extLst>
              <a:ext uri="{FF2B5EF4-FFF2-40B4-BE49-F238E27FC236}">
                <a16:creationId xmlns:a16="http://schemas.microsoft.com/office/drawing/2014/main" id="{198E526E-FDCC-64C8-E8E4-9536E90A75B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6200677" y="5743165"/>
            <a:ext cx="596900" cy="596900"/>
          </a:xfrm>
          <a:prstGeom prst="rect">
            <a:avLst/>
          </a:prstGeom>
        </p:spPr>
      </p:pic>
      <p:pic>
        <p:nvPicPr>
          <p:cNvPr id="42" name="Gráfico 41" descr="Seta para Cima com preenchimento sólido">
            <a:extLst>
              <a:ext uri="{FF2B5EF4-FFF2-40B4-BE49-F238E27FC236}">
                <a16:creationId xmlns:a16="http://schemas.microsoft.com/office/drawing/2014/main" id="{280AE2A7-6CEC-DB49-AF12-3E0242B19F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60280" y="5743165"/>
            <a:ext cx="596900" cy="596900"/>
          </a:xfrm>
          <a:prstGeom prst="rect">
            <a:avLst/>
          </a:prstGeom>
        </p:spPr>
      </p:pic>
      <p:sp>
        <p:nvSpPr>
          <p:cNvPr id="43" name="CaixaDeTexto 42">
            <a:extLst>
              <a:ext uri="{FF2B5EF4-FFF2-40B4-BE49-F238E27FC236}">
                <a16:creationId xmlns:a16="http://schemas.microsoft.com/office/drawing/2014/main" id="{7C178F87-DAB1-C179-6AAB-C6E77AF4281C}"/>
              </a:ext>
            </a:extLst>
          </p:cNvPr>
          <p:cNvSpPr txBox="1"/>
          <p:nvPr/>
        </p:nvSpPr>
        <p:spPr>
          <a:xfrm>
            <a:off x="9353439" y="5713299"/>
            <a:ext cx="1959768" cy="646331"/>
          </a:xfrm>
          <a:prstGeom prst="rect">
            <a:avLst/>
          </a:prstGeom>
          <a:noFill/>
        </p:spPr>
        <p:txBody>
          <a:bodyPr wrap="square" rtlCol="0">
            <a:spAutoFit/>
          </a:bodyPr>
          <a:lstStyle/>
          <a:p>
            <a:r>
              <a:rPr lang="pt-BR" sz="3600" b="1" dirty="0">
                <a:solidFill>
                  <a:srgbClr val="00B050"/>
                </a:solidFill>
                <a:latin typeface="Georgia Pro" panose="02040502050405020303" pitchFamily="18" charset="0"/>
              </a:rPr>
              <a:t>1,14</a:t>
            </a:r>
          </a:p>
        </p:txBody>
      </p:sp>
    </p:spTree>
    <p:extLst>
      <p:ext uri="{BB962C8B-B14F-4D97-AF65-F5344CB8AC3E}">
        <p14:creationId xmlns:p14="http://schemas.microsoft.com/office/powerpoint/2010/main" val="9909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7104E-87C9-2083-5273-586792041871}"/>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3450537E-9AFF-65AC-D089-83ED4B3E7ADC}"/>
              </a:ext>
            </a:extLst>
          </p:cNvPr>
          <p:cNvPicPr>
            <a:picLocks noChangeAspect="1"/>
          </p:cNvPicPr>
          <p:nvPr/>
        </p:nvPicPr>
        <p:blipFill>
          <a:blip r:embed="rId3"/>
          <a:stretch>
            <a:fillRect/>
          </a:stretch>
        </p:blipFill>
        <p:spPr>
          <a:xfrm rot="16200000">
            <a:off x="8649057" y="3315056"/>
            <a:ext cx="6858000" cy="227887"/>
          </a:xfrm>
          <a:prstGeom prst="rect">
            <a:avLst/>
          </a:prstGeom>
        </p:spPr>
      </p:pic>
      <p:cxnSp>
        <p:nvCxnSpPr>
          <p:cNvPr id="11" name="Conector Reto 10">
            <a:extLst>
              <a:ext uri="{FF2B5EF4-FFF2-40B4-BE49-F238E27FC236}">
                <a16:creationId xmlns:a16="http://schemas.microsoft.com/office/drawing/2014/main" id="{2D454DA8-A70A-33ED-72A8-71063D7C6D71}"/>
              </a:ext>
            </a:extLst>
          </p:cNvPr>
          <p:cNvCxnSpPr/>
          <p:nvPr/>
        </p:nvCxnSpPr>
        <p:spPr>
          <a:xfrm>
            <a:off x="554905" y="3149600"/>
            <a:ext cx="11252200" cy="0"/>
          </a:xfrm>
          <a:prstGeom prst="line">
            <a:avLst/>
          </a:prstGeom>
          <a:ln w="50800" cap="rnd">
            <a:solidFill>
              <a:schemeClr val="bg1">
                <a:lumMod val="75000"/>
              </a:schemeClr>
            </a:solidFill>
            <a:prstDash val="sysDot"/>
            <a:tailEnd type="arrow" w="lg" len="lg"/>
          </a:ln>
        </p:spPr>
        <p:style>
          <a:lnRef idx="2">
            <a:schemeClr val="accent1"/>
          </a:lnRef>
          <a:fillRef idx="0">
            <a:schemeClr val="accent1"/>
          </a:fillRef>
          <a:effectRef idx="1">
            <a:schemeClr val="accent1"/>
          </a:effectRef>
          <a:fontRef idx="minor">
            <a:schemeClr val="tx1"/>
          </a:fontRef>
        </p:style>
      </p:cxnSp>
      <p:cxnSp>
        <p:nvCxnSpPr>
          <p:cNvPr id="12" name="Conector Reto 11">
            <a:extLst>
              <a:ext uri="{FF2B5EF4-FFF2-40B4-BE49-F238E27FC236}">
                <a16:creationId xmlns:a16="http://schemas.microsoft.com/office/drawing/2014/main" id="{30A068C6-B124-ED77-6E2A-8D3A59861569}"/>
              </a:ext>
            </a:extLst>
          </p:cNvPr>
          <p:cNvCxnSpPr>
            <a:cxnSpLocks/>
          </p:cNvCxnSpPr>
          <p:nvPr/>
        </p:nvCxnSpPr>
        <p:spPr>
          <a:xfrm flipV="1">
            <a:off x="6096000" y="514350"/>
            <a:ext cx="0" cy="5911850"/>
          </a:xfrm>
          <a:prstGeom prst="line">
            <a:avLst/>
          </a:prstGeom>
          <a:ln w="50800" cap="rnd">
            <a:solidFill>
              <a:schemeClr val="bg1">
                <a:lumMod val="75000"/>
              </a:schemeClr>
            </a:solidFill>
            <a:prstDash val="sysDot"/>
            <a:tailEnd type="arrow" w="lg" len="lg"/>
          </a:ln>
        </p:spPr>
        <p:style>
          <a:lnRef idx="2">
            <a:schemeClr val="accent1"/>
          </a:lnRef>
          <a:fillRef idx="0">
            <a:schemeClr val="accent1"/>
          </a:fillRef>
          <a:effectRef idx="1">
            <a:schemeClr val="accent1"/>
          </a:effectRef>
          <a:fontRef idx="minor">
            <a:schemeClr val="tx1"/>
          </a:fontRef>
        </p:style>
      </p:cxnSp>
      <p:sp>
        <p:nvSpPr>
          <p:cNvPr id="24" name="CaixaDeTexto 23">
            <a:extLst>
              <a:ext uri="{FF2B5EF4-FFF2-40B4-BE49-F238E27FC236}">
                <a16:creationId xmlns:a16="http://schemas.microsoft.com/office/drawing/2014/main" id="{CA203F34-CD17-34A9-E616-468AEA199FC0}"/>
              </a:ext>
            </a:extLst>
          </p:cNvPr>
          <p:cNvSpPr txBox="1"/>
          <p:nvPr/>
        </p:nvSpPr>
        <p:spPr>
          <a:xfrm>
            <a:off x="537642" y="4200605"/>
            <a:ext cx="4474881" cy="1107996"/>
          </a:xfrm>
          <a:prstGeom prst="rect">
            <a:avLst/>
          </a:prstGeom>
          <a:noFill/>
        </p:spPr>
        <p:txBody>
          <a:bodyPr wrap="square" rtlCol="0">
            <a:spAutoFit/>
          </a:bodyPr>
          <a:lstStyle/>
          <a:p>
            <a:pPr algn="ctr"/>
            <a:r>
              <a:rPr lang="pt-BR" sz="6600" b="1" dirty="0">
                <a:solidFill>
                  <a:srgbClr val="00B050"/>
                </a:solidFill>
                <a:latin typeface="Georgia Pro" panose="02040502050405020303" pitchFamily="18" charset="0"/>
              </a:rPr>
              <a:t>Pesquisa</a:t>
            </a:r>
          </a:p>
        </p:txBody>
      </p:sp>
      <p:sp>
        <p:nvSpPr>
          <p:cNvPr id="17" name="CaixaDeTexto 16">
            <a:extLst>
              <a:ext uri="{FF2B5EF4-FFF2-40B4-BE49-F238E27FC236}">
                <a16:creationId xmlns:a16="http://schemas.microsoft.com/office/drawing/2014/main" id="{610C82AE-3CE7-3471-A2CC-700E178333D5}"/>
              </a:ext>
            </a:extLst>
          </p:cNvPr>
          <p:cNvSpPr txBox="1"/>
          <p:nvPr/>
        </p:nvSpPr>
        <p:spPr>
          <a:xfrm rot="16200000">
            <a:off x="5555627" y="5172331"/>
            <a:ext cx="1080745" cy="400110"/>
          </a:xfrm>
          <a:prstGeom prst="rect">
            <a:avLst/>
          </a:prstGeom>
          <a:solidFill>
            <a:schemeClr val="bg1"/>
          </a:solidFill>
        </p:spPr>
        <p:txBody>
          <a:bodyPr wrap="none" rtlCol="0">
            <a:spAutoFit/>
          </a:bodyPr>
          <a:lstStyle/>
          <a:p>
            <a:r>
              <a:rPr lang="pt-BR" sz="2000" b="1" dirty="0">
                <a:solidFill>
                  <a:schemeClr val="tx1">
                    <a:lumMod val="65000"/>
                    <a:lumOff val="35000"/>
                  </a:schemeClr>
                </a:solidFill>
                <a:latin typeface="Arial Black" panose="020B0604020202020204" pitchFamily="34" charset="0"/>
                <a:cs typeface="Arial Black" panose="020B0604020202020204" pitchFamily="34" charset="0"/>
              </a:rPr>
              <a:t>RISCO</a:t>
            </a:r>
          </a:p>
        </p:txBody>
      </p:sp>
      <p:sp>
        <p:nvSpPr>
          <p:cNvPr id="19" name="CaixaDeTexto 18">
            <a:extLst>
              <a:ext uri="{FF2B5EF4-FFF2-40B4-BE49-F238E27FC236}">
                <a16:creationId xmlns:a16="http://schemas.microsoft.com/office/drawing/2014/main" id="{838D8367-B113-B921-BE72-32C1C5DD9DA6}"/>
              </a:ext>
            </a:extLst>
          </p:cNvPr>
          <p:cNvSpPr txBox="1"/>
          <p:nvPr/>
        </p:nvSpPr>
        <p:spPr>
          <a:xfrm>
            <a:off x="624772" y="908905"/>
            <a:ext cx="4474881" cy="1107996"/>
          </a:xfrm>
          <a:prstGeom prst="rect">
            <a:avLst/>
          </a:prstGeom>
          <a:noFill/>
        </p:spPr>
        <p:txBody>
          <a:bodyPr wrap="square" rtlCol="0">
            <a:spAutoFit/>
          </a:bodyPr>
          <a:lstStyle/>
          <a:p>
            <a:pPr algn="ctr"/>
            <a:r>
              <a:rPr lang="pt-BR" sz="6600" b="1" dirty="0">
                <a:solidFill>
                  <a:srgbClr val="FF700E"/>
                </a:solidFill>
                <a:latin typeface="Georgia Pro" panose="02040502050405020303" pitchFamily="18" charset="0"/>
              </a:rPr>
              <a:t>Análise</a:t>
            </a:r>
          </a:p>
        </p:txBody>
      </p:sp>
      <p:sp>
        <p:nvSpPr>
          <p:cNvPr id="44" name="CaixaDeTexto 43">
            <a:extLst>
              <a:ext uri="{FF2B5EF4-FFF2-40B4-BE49-F238E27FC236}">
                <a16:creationId xmlns:a16="http://schemas.microsoft.com/office/drawing/2014/main" id="{767F218E-E681-1A08-1F63-1CF5B9128C27}"/>
              </a:ext>
            </a:extLst>
          </p:cNvPr>
          <p:cNvSpPr txBox="1"/>
          <p:nvPr/>
        </p:nvSpPr>
        <p:spPr>
          <a:xfrm>
            <a:off x="6405756" y="4195466"/>
            <a:ext cx="4474881" cy="1107996"/>
          </a:xfrm>
          <a:prstGeom prst="rect">
            <a:avLst/>
          </a:prstGeom>
          <a:noFill/>
        </p:spPr>
        <p:txBody>
          <a:bodyPr wrap="square" rtlCol="0">
            <a:spAutoFit/>
          </a:bodyPr>
          <a:lstStyle/>
          <a:p>
            <a:pPr algn="ctr"/>
            <a:r>
              <a:rPr lang="pt-BR" sz="6600" b="1" dirty="0">
                <a:solidFill>
                  <a:srgbClr val="FFC000"/>
                </a:solidFill>
                <a:latin typeface="Georgia Pro" panose="02040502050405020303" pitchFamily="18" charset="0"/>
              </a:rPr>
              <a:t>Resumo</a:t>
            </a:r>
          </a:p>
        </p:txBody>
      </p:sp>
      <p:sp>
        <p:nvSpPr>
          <p:cNvPr id="45" name="CaixaDeTexto 44">
            <a:extLst>
              <a:ext uri="{FF2B5EF4-FFF2-40B4-BE49-F238E27FC236}">
                <a16:creationId xmlns:a16="http://schemas.microsoft.com/office/drawing/2014/main" id="{910DA30A-8C2A-EBB1-DC01-9A8B45C3FA97}"/>
              </a:ext>
            </a:extLst>
          </p:cNvPr>
          <p:cNvSpPr txBox="1"/>
          <p:nvPr/>
        </p:nvSpPr>
        <p:spPr>
          <a:xfrm>
            <a:off x="6569086" y="908905"/>
            <a:ext cx="4474881" cy="1107996"/>
          </a:xfrm>
          <a:prstGeom prst="rect">
            <a:avLst/>
          </a:prstGeom>
          <a:noFill/>
        </p:spPr>
        <p:txBody>
          <a:bodyPr wrap="square" rtlCol="0">
            <a:spAutoFit/>
          </a:bodyPr>
          <a:lstStyle/>
          <a:p>
            <a:pPr algn="ctr"/>
            <a:r>
              <a:rPr lang="pt-BR" sz="6600" b="1" dirty="0">
                <a:solidFill>
                  <a:srgbClr val="C00000"/>
                </a:solidFill>
                <a:latin typeface="Georgia Pro" panose="02040502050405020303" pitchFamily="18" charset="0"/>
              </a:rPr>
              <a:t>Decisão</a:t>
            </a:r>
          </a:p>
        </p:txBody>
      </p:sp>
      <p:sp>
        <p:nvSpPr>
          <p:cNvPr id="5" name="CaixaDeTexto 4">
            <a:extLst>
              <a:ext uri="{FF2B5EF4-FFF2-40B4-BE49-F238E27FC236}">
                <a16:creationId xmlns:a16="http://schemas.microsoft.com/office/drawing/2014/main" id="{DACDCE70-7D9D-66A5-056E-846330B07F66}"/>
              </a:ext>
            </a:extLst>
          </p:cNvPr>
          <p:cNvSpPr txBox="1"/>
          <p:nvPr/>
        </p:nvSpPr>
        <p:spPr>
          <a:xfrm>
            <a:off x="765896" y="2949545"/>
            <a:ext cx="2927340" cy="400110"/>
          </a:xfrm>
          <a:prstGeom prst="rect">
            <a:avLst/>
          </a:prstGeom>
          <a:solidFill>
            <a:schemeClr val="bg1"/>
          </a:solidFill>
        </p:spPr>
        <p:txBody>
          <a:bodyPr wrap="none" rtlCol="0">
            <a:spAutoFit/>
          </a:bodyPr>
          <a:lstStyle/>
          <a:p>
            <a:r>
              <a:rPr lang="pt-BR" sz="2000" b="1" dirty="0">
                <a:solidFill>
                  <a:schemeClr val="tx1">
                    <a:lumMod val="65000"/>
                    <a:lumOff val="35000"/>
                  </a:schemeClr>
                </a:solidFill>
                <a:latin typeface="Arial Black" panose="020B0604020202020204" pitchFamily="34" charset="0"/>
                <a:cs typeface="Arial Black" panose="020B0604020202020204" pitchFamily="34" charset="0"/>
              </a:rPr>
              <a:t>ATUAÇÃO HUMANA</a:t>
            </a:r>
          </a:p>
        </p:txBody>
      </p:sp>
    </p:spTree>
    <p:extLst>
      <p:ext uri="{BB962C8B-B14F-4D97-AF65-F5344CB8AC3E}">
        <p14:creationId xmlns:p14="http://schemas.microsoft.com/office/powerpoint/2010/main" val="123494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467F-3037-8DC4-BF09-33F5E7CEB2DD}"/>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E8D85A20-DEE5-981E-6673-E2BED9015DC8}"/>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3" name="Imagem 2">
            <a:extLst>
              <a:ext uri="{FF2B5EF4-FFF2-40B4-BE49-F238E27FC236}">
                <a16:creationId xmlns:a16="http://schemas.microsoft.com/office/drawing/2014/main" id="{35185DB0-78DF-A2DB-160D-522636D762FC}"/>
              </a:ext>
            </a:extLst>
          </p:cNvPr>
          <p:cNvPicPr>
            <a:picLocks noChangeAspect="1"/>
          </p:cNvPicPr>
          <p:nvPr/>
        </p:nvPicPr>
        <p:blipFill>
          <a:blip r:embed="rId4"/>
          <a:stretch>
            <a:fillRect/>
          </a:stretch>
        </p:blipFill>
        <p:spPr>
          <a:xfrm>
            <a:off x="660400" y="5631"/>
            <a:ext cx="10656015" cy="6852369"/>
          </a:xfrm>
          <a:prstGeom prst="rect">
            <a:avLst/>
          </a:prstGeom>
        </p:spPr>
      </p:pic>
    </p:spTree>
    <p:extLst>
      <p:ext uri="{BB962C8B-B14F-4D97-AF65-F5344CB8AC3E}">
        <p14:creationId xmlns:p14="http://schemas.microsoft.com/office/powerpoint/2010/main" val="35819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6D72B-E9E8-9BA9-1952-9EC9B16EAF2B}"/>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9943A9FD-CF30-1B70-9CFB-5A6A99FD3E42}"/>
              </a:ext>
            </a:extLst>
          </p:cNvPr>
          <p:cNvPicPr>
            <a:picLocks noChangeAspect="1"/>
          </p:cNvPicPr>
          <p:nvPr/>
        </p:nvPicPr>
        <p:blipFill>
          <a:blip r:embed="rId3"/>
          <a:stretch>
            <a:fillRect/>
          </a:stretch>
        </p:blipFill>
        <p:spPr>
          <a:xfrm rot="16200000">
            <a:off x="8649059" y="3315056"/>
            <a:ext cx="6858000" cy="227887"/>
          </a:xfrm>
          <a:prstGeom prst="rect">
            <a:avLst/>
          </a:prstGeom>
        </p:spPr>
      </p:pic>
      <p:grpSp>
        <p:nvGrpSpPr>
          <p:cNvPr id="5" name="Agrupar 4">
            <a:extLst>
              <a:ext uri="{FF2B5EF4-FFF2-40B4-BE49-F238E27FC236}">
                <a16:creationId xmlns:a16="http://schemas.microsoft.com/office/drawing/2014/main" id="{FB5CB468-5FCA-18FB-0F92-4A3360587984}"/>
              </a:ext>
            </a:extLst>
          </p:cNvPr>
          <p:cNvGrpSpPr/>
          <p:nvPr/>
        </p:nvGrpSpPr>
        <p:grpSpPr>
          <a:xfrm>
            <a:off x="194735" y="1143000"/>
            <a:ext cx="11578165" cy="4775199"/>
            <a:chOff x="575735" y="1358899"/>
            <a:chExt cx="10435243" cy="4140200"/>
          </a:xfrm>
        </p:grpSpPr>
        <p:pic>
          <p:nvPicPr>
            <p:cNvPr id="4" name="Imagem 3">
              <a:extLst>
                <a:ext uri="{FF2B5EF4-FFF2-40B4-BE49-F238E27FC236}">
                  <a16:creationId xmlns:a16="http://schemas.microsoft.com/office/drawing/2014/main" id="{08773728-CF70-5511-B2E3-4949651C3C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93292" y="1358899"/>
              <a:ext cx="4817686" cy="4140199"/>
            </a:xfrm>
            <a:prstGeom prst="rect">
              <a:avLst/>
            </a:prstGeom>
          </p:spPr>
        </p:pic>
        <p:pic>
          <p:nvPicPr>
            <p:cNvPr id="2" name="Imagem 1" descr="Munira, a community health worker, takes images of a baby's eyes for evaluation for retinopathy of prematurity.">
              <a:extLst>
                <a:ext uri="{FF2B5EF4-FFF2-40B4-BE49-F238E27FC236}">
                  <a16:creationId xmlns:a16="http://schemas.microsoft.com/office/drawing/2014/main" id="{A86DC119-6102-1E7E-BA1F-89023681A260}"/>
                </a:ext>
              </a:extLst>
            </p:cNvPr>
            <p:cNvPicPr>
              <a:picLocks noChangeAspect="1"/>
            </p:cNvPicPr>
            <p:nvPr/>
          </p:nvPicPr>
          <p:blipFill>
            <a:blip r:embed="rId5"/>
            <a:stretch>
              <a:fillRect/>
            </a:stretch>
          </p:blipFill>
          <p:spPr>
            <a:xfrm>
              <a:off x="575735" y="1358900"/>
              <a:ext cx="5520265" cy="4140199"/>
            </a:xfrm>
            <a:prstGeom prst="rect">
              <a:avLst/>
            </a:prstGeom>
          </p:spPr>
        </p:pic>
      </p:grpSp>
      <p:sp>
        <p:nvSpPr>
          <p:cNvPr id="6" name="Retângulo 5">
            <a:extLst>
              <a:ext uri="{FF2B5EF4-FFF2-40B4-BE49-F238E27FC236}">
                <a16:creationId xmlns:a16="http://schemas.microsoft.com/office/drawing/2014/main" id="{CB8D272E-D39D-888E-ABD4-4F51B04AC750}"/>
              </a:ext>
            </a:extLst>
          </p:cNvPr>
          <p:cNvSpPr/>
          <p:nvPr/>
        </p:nvSpPr>
        <p:spPr>
          <a:xfrm>
            <a:off x="520700" y="1409699"/>
            <a:ext cx="10960100" cy="42418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334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rgbClr val="31CFB3"/>
            </a:gs>
            <a:gs pos="52000">
              <a:srgbClr val="0C66B7"/>
            </a:gs>
            <a:gs pos="25000">
              <a:srgbClr val="0099D2"/>
            </a:gs>
            <a:gs pos="81000">
              <a:srgbClr val="001A4D"/>
            </a:gs>
            <a:gs pos="71000">
              <a:srgbClr val="181B7D"/>
            </a:gs>
          </a:gsLst>
          <a:lin ang="10800000" scaled="0"/>
          <a:tileRect/>
        </a:gradFill>
        <a:effectLst/>
      </p:bgPr>
    </p:bg>
    <p:spTree>
      <p:nvGrpSpPr>
        <p:cNvPr id="1" name="">
          <a:extLst>
            <a:ext uri="{FF2B5EF4-FFF2-40B4-BE49-F238E27FC236}">
              <a16:creationId xmlns:a16="http://schemas.microsoft.com/office/drawing/2014/main" id="{9346BDB5-7A35-027F-810B-21C8DBA28B6D}"/>
            </a:ext>
          </a:extLst>
        </p:cNvPr>
        <p:cNvGrpSpPr/>
        <p:nvPr/>
      </p:nvGrpSpPr>
      <p:grpSpPr>
        <a:xfrm>
          <a:off x="0" y="0"/>
          <a:ext cx="0" cy="0"/>
          <a:chOff x="0" y="0"/>
          <a:chExt cx="0" cy="0"/>
        </a:xfrm>
      </p:grpSpPr>
      <p:sp>
        <p:nvSpPr>
          <p:cNvPr id="1390" name="CaixaDeTexto 1389">
            <a:extLst>
              <a:ext uri="{FF2B5EF4-FFF2-40B4-BE49-F238E27FC236}">
                <a16:creationId xmlns:a16="http://schemas.microsoft.com/office/drawing/2014/main" id="{306BDFCF-F6B0-EC80-5770-950BE1C27B45}"/>
              </a:ext>
            </a:extLst>
          </p:cNvPr>
          <p:cNvSpPr txBox="1"/>
          <p:nvPr/>
        </p:nvSpPr>
        <p:spPr>
          <a:xfrm>
            <a:off x="734246" y="802356"/>
            <a:ext cx="947655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800" b="1" i="0" u="none" strike="noStrike" kern="1200" cap="none" spc="0" normalizeH="0" baseline="0" noProof="0" dirty="0">
                <a:ln>
                  <a:noFill/>
                </a:ln>
                <a:solidFill>
                  <a:prstClr val="white"/>
                </a:solidFill>
                <a:effectLst/>
                <a:uLnTx/>
                <a:uFillTx/>
                <a:latin typeface="Avenir Next Condensed" panose="020B0506020202020204" pitchFamily="34" charset="0"/>
                <a:ea typeface="+mn-ea"/>
                <a:cs typeface="+mn-cs"/>
              </a:rPr>
              <a:t>IA, NO FINAL DO DIA, É SOBRE PESSOAS... É SEMPRE SOBRE PESSOAS</a:t>
            </a:r>
          </a:p>
        </p:txBody>
      </p:sp>
    </p:spTree>
    <p:extLst>
      <p:ext uri="{BB962C8B-B14F-4D97-AF65-F5344CB8AC3E}">
        <p14:creationId xmlns:p14="http://schemas.microsoft.com/office/powerpoint/2010/main" val="141877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rgbClr val="31CFB3"/>
            </a:gs>
            <a:gs pos="52000">
              <a:srgbClr val="0C66B7"/>
            </a:gs>
            <a:gs pos="25000">
              <a:srgbClr val="0099D2"/>
            </a:gs>
            <a:gs pos="81000">
              <a:srgbClr val="001A4D"/>
            </a:gs>
            <a:gs pos="71000">
              <a:srgbClr val="181B7D"/>
            </a:gs>
          </a:gsLst>
          <a:lin ang="10800000" scaled="0"/>
          <a:tileRect/>
        </a:gradFill>
        <a:effectLst/>
      </p:bgPr>
    </p:bg>
    <p:spTree>
      <p:nvGrpSpPr>
        <p:cNvPr id="1" name="">
          <a:extLst>
            <a:ext uri="{FF2B5EF4-FFF2-40B4-BE49-F238E27FC236}">
              <a16:creationId xmlns:a16="http://schemas.microsoft.com/office/drawing/2014/main" id="{BD3AEEDD-6876-ACCA-E46E-6522FCDBCBD8}"/>
            </a:ext>
          </a:extLst>
        </p:cNvPr>
        <p:cNvGrpSpPr/>
        <p:nvPr/>
      </p:nvGrpSpPr>
      <p:grpSpPr>
        <a:xfrm>
          <a:off x="0" y="0"/>
          <a:ext cx="0" cy="0"/>
          <a:chOff x="0" y="0"/>
          <a:chExt cx="0" cy="0"/>
        </a:xfrm>
      </p:grpSpPr>
      <p:sp>
        <p:nvSpPr>
          <p:cNvPr id="1390" name="CaixaDeTexto 1389">
            <a:extLst>
              <a:ext uri="{FF2B5EF4-FFF2-40B4-BE49-F238E27FC236}">
                <a16:creationId xmlns:a16="http://schemas.microsoft.com/office/drawing/2014/main" id="{D7438E9B-AF58-1E5E-932F-F30964E09674}"/>
              </a:ext>
            </a:extLst>
          </p:cNvPr>
          <p:cNvSpPr txBox="1"/>
          <p:nvPr/>
        </p:nvSpPr>
        <p:spPr>
          <a:xfrm>
            <a:off x="632646" y="5209256"/>
            <a:ext cx="947655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8800" b="1" dirty="0">
                <a:solidFill>
                  <a:prstClr val="white"/>
                </a:solidFill>
                <a:latin typeface="Avenir Next Condensed" panose="020B0506020202020204" pitchFamily="34" charset="0"/>
              </a:rPr>
              <a:t>OBRIGADO</a:t>
            </a:r>
            <a:endParaRPr kumimoji="0" lang="pt-BR" sz="8800" b="1" i="0" u="none" strike="noStrike" kern="1200" cap="none" spc="0" normalizeH="0" baseline="0" noProof="0" dirty="0">
              <a:ln>
                <a:noFill/>
              </a:ln>
              <a:solidFill>
                <a:prstClr val="white"/>
              </a:solidFill>
              <a:effectLst/>
              <a:uLnTx/>
              <a:uFillTx/>
              <a:latin typeface="Avenir Next Condensed" panose="020B0506020202020204" pitchFamily="34" charset="0"/>
              <a:ea typeface="+mn-ea"/>
              <a:cs typeface="+mn-cs"/>
            </a:endParaRPr>
          </a:p>
        </p:txBody>
      </p:sp>
    </p:spTree>
    <p:extLst>
      <p:ext uri="{BB962C8B-B14F-4D97-AF65-F5344CB8AC3E}">
        <p14:creationId xmlns:p14="http://schemas.microsoft.com/office/powerpoint/2010/main" val="57467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91937-AFAE-9C3C-BF8E-A18CDA48BE17}"/>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E2C2E8A0-4435-767D-D8D1-F0870F434F98}"/>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4" name="Imagem 3">
            <a:extLst>
              <a:ext uri="{FF2B5EF4-FFF2-40B4-BE49-F238E27FC236}">
                <a16:creationId xmlns:a16="http://schemas.microsoft.com/office/drawing/2014/main" id="{56FC49D2-5584-45AA-2957-D3654D566907}"/>
              </a:ext>
            </a:extLst>
          </p:cNvPr>
          <p:cNvPicPr>
            <a:picLocks noChangeAspect="1"/>
          </p:cNvPicPr>
          <p:nvPr/>
        </p:nvPicPr>
        <p:blipFill>
          <a:blip r:embed="rId4"/>
          <a:srcRect l="2629"/>
          <a:stretch>
            <a:fillRect/>
          </a:stretch>
        </p:blipFill>
        <p:spPr>
          <a:xfrm>
            <a:off x="-1" y="0"/>
            <a:ext cx="11964115" cy="6858000"/>
          </a:xfrm>
          <a:prstGeom prst="rect">
            <a:avLst/>
          </a:prstGeom>
        </p:spPr>
      </p:pic>
    </p:spTree>
    <p:extLst>
      <p:ext uri="{BB962C8B-B14F-4D97-AF65-F5344CB8AC3E}">
        <p14:creationId xmlns:p14="http://schemas.microsoft.com/office/powerpoint/2010/main" val="44845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B572-B200-BF2C-80FE-0156C2B4018B}"/>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264880FB-DE61-A7C8-7B73-45AB203CFC4E}"/>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3" name="Imagem 2">
            <a:extLst>
              <a:ext uri="{FF2B5EF4-FFF2-40B4-BE49-F238E27FC236}">
                <a16:creationId xmlns:a16="http://schemas.microsoft.com/office/drawing/2014/main" id="{9376F9DD-BB76-06B9-DC74-46E557A70E72}"/>
              </a:ext>
            </a:extLst>
          </p:cNvPr>
          <p:cNvPicPr>
            <a:picLocks noChangeAspect="1"/>
          </p:cNvPicPr>
          <p:nvPr/>
        </p:nvPicPr>
        <p:blipFill>
          <a:blip r:embed="rId4"/>
          <a:srcRect r="2629"/>
          <a:stretch>
            <a:fillRect/>
          </a:stretch>
        </p:blipFill>
        <p:spPr>
          <a:xfrm>
            <a:off x="-1" y="0"/>
            <a:ext cx="11964115" cy="6858000"/>
          </a:xfrm>
          <a:prstGeom prst="rect">
            <a:avLst/>
          </a:prstGeom>
        </p:spPr>
      </p:pic>
    </p:spTree>
    <p:extLst>
      <p:ext uri="{BB962C8B-B14F-4D97-AF65-F5344CB8AC3E}">
        <p14:creationId xmlns:p14="http://schemas.microsoft.com/office/powerpoint/2010/main" val="168130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34AD5E-5287-4768-417D-E9F1C576723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m 3">
            <a:extLst>
              <a:ext uri="{FF2B5EF4-FFF2-40B4-BE49-F238E27FC236}">
                <a16:creationId xmlns:a16="http://schemas.microsoft.com/office/drawing/2014/main" id="{D725E3F3-1D43-35FC-7B9E-5C1769007E82}"/>
              </a:ext>
            </a:extLst>
          </p:cNvPr>
          <p:cNvPicPr>
            <a:picLocks noChangeAspect="1"/>
          </p:cNvPicPr>
          <p:nvPr/>
        </p:nvPicPr>
        <p:blipFill>
          <a:blip r:embed="rId3"/>
          <a:srcRect t="1" r="872" b="1"/>
          <a:stretch>
            <a:fillRect/>
          </a:stretch>
        </p:blipFill>
        <p:spPr>
          <a:xfrm>
            <a:off x="0" y="1282"/>
            <a:ext cx="12192000" cy="6856718"/>
          </a:xfrm>
          <a:prstGeom prst="rect">
            <a:avLst/>
          </a:prstGeom>
        </p:spPr>
      </p:pic>
      <p:pic>
        <p:nvPicPr>
          <p:cNvPr id="20" name="Imagem 19">
            <a:extLst>
              <a:ext uri="{FF2B5EF4-FFF2-40B4-BE49-F238E27FC236}">
                <a16:creationId xmlns:a16="http://schemas.microsoft.com/office/drawing/2014/main" id="{062232D7-EEA4-0735-BC11-95423173AC36}"/>
              </a:ext>
            </a:extLst>
          </p:cNvPr>
          <p:cNvPicPr>
            <a:picLocks noChangeAspect="1"/>
          </p:cNvPicPr>
          <p:nvPr/>
        </p:nvPicPr>
        <p:blipFill>
          <a:blip r:embed="rId4"/>
          <a:stretch>
            <a:fillRect/>
          </a:stretch>
        </p:blipFill>
        <p:spPr>
          <a:xfrm rot="16200000">
            <a:off x="8649059" y="3315056"/>
            <a:ext cx="6858000" cy="227887"/>
          </a:xfrm>
          <a:prstGeom prst="rect">
            <a:avLst/>
          </a:prstGeom>
        </p:spPr>
      </p:pic>
    </p:spTree>
    <p:extLst>
      <p:ext uri="{BB962C8B-B14F-4D97-AF65-F5344CB8AC3E}">
        <p14:creationId xmlns:p14="http://schemas.microsoft.com/office/powerpoint/2010/main" val="215208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F049-735B-9474-ABC3-D87D01EA3F52}"/>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02687316-EFB2-B4BF-8584-2F55E38F3074}"/>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3" name="Imagem 2">
            <a:extLst>
              <a:ext uri="{FF2B5EF4-FFF2-40B4-BE49-F238E27FC236}">
                <a16:creationId xmlns:a16="http://schemas.microsoft.com/office/drawing/2014/main" id="{BE02A063-325A-9DE1-DE8E-A67472DE1A50}"/>
              </a:ext>
            </a:extLst>
          </p:cNvPr>
          <p:cNvPicPr>
            <a:picLocks noChangeAspect="1"/>
          </p:cNvPicPr>
          <p:nvPr/>
        </p:nvPicPr>
        <p:blipFill>
          <a:blip r:embed="rId4"/>
          <a:srcRect t="1296" r="2969"/>
          <a:stretch>
            <a:fillRect/>
          </a:stretch>
        </p:blipFill>
        <p:spPr>
          <a:xfrm>
            <a:off x="0" y="0"/>
            <a:ext cx="11964115" cy="6858000"/>
          </a:xfrm>
          <a:prstGeom prst="rect">
            <a:avLst/>
          </a:prstGeom>
        </p:spPr>
      </p:pic>
      <p:grpSp>
        <p:nvGrpSpPr>
          <p:cNvPr id="8" name="Agrupar 7">
            <a:extLst>
              <a:ext uri="{FF2B5EF4-FFF2-40B4-BE49-F238E27FC236}">
                <a16:creationId xmlns:a16="http://schemas.microsoft.com/office/drawing/2014/main" id="{633496A0-8788-F2D5-8FAA-6420378FA6F7}"/>
              </a:ext>
            </a:extLst>
          </p:cNvPr>
          <p:cNvGrpSpPr/>
          <p:nvPr/>
        </p:nvGrpSpPr>
        <p:grpSpPr>
          <a:xfrm>
            <a:off x="227885" y="228600"/>
            <a:ext cx="2324100" cy="596900"/>
            <a:chOff x="3238500" y="3429000"/>
            <a:chExt cx="2324100" cy="596900"/>
          </a:xfrm>
        </p:grpSpPr>
        <p:sp>
          <p:nvSpPr>
            <p:cNvPr id="4" name="Retângulo Arredondado 3">
              <a:extLst>
                <a:ext uri="{FF2B5EF4-FFF2-40B4-BE49-F238E27FC236}">
                  <a16:creationId xmlns:a16="http://schemas.microsoft.com/office/drawing/2014/main" id="{8439E76D-7592-68EE-8FC4-9712867EADC7}"/>
                </a:ext>
              </a:extLst>
            </p:cNvPr>
            <p:cNvSpPr/>
            <p:nvPr/>
          </p:nvSpPr>
          <p:spPr>
            <a:xfrm>
              <a:off x="3238500" y="3429000"/>
              <a:ext cx="2324100" cy="596900"/>
            </a:xfrm>
            <a:prstGeom prst="roundRect">
              <a:avLst>
                <a:gd name="adj" fmla="val 50000"/>
              </a:avLst>
            </a:prstGeom>
            <a:solidFill>
              <a:srgbClr val="27272A"/>
            </a:solidFill>
            <a:ln>
              <a:solidFill>
                <a:srgbClr val="3D3D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Gráfico 5" descr="Seta circular estrutura de tópicos">
              <a:extLst>
                <a:ext uri="{FF2B5EF4-FFF2-40B4-BE49-F238E27FC236}">
                  <a16:creationId xmlns:a16="http://schemas.microsoft.com/office/drawing/2014/main" id="{F2E59FFF-B4D1-D928-EE94-0CB47B044C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80979" y="3493679"/>
              <a:ext cx="467545" cy="467545"/>
            </a:xfrm>
            <a:prstGeom prst="rect">
              <a:avLst/>
            </a:prstGeom>
          </p:spPr>
        </p:pic>
        <p:sp>
          <p:nvSpPr>
            <p:cNvPr id="7" name="CaixaDeTexto 6">
              <a:extLst>
                <a:ext uri="{FF2B5EF4-FFF2-40B4-BE49-F238E27FC236}">
                  <a16:creationId xmlns:a16="http://schemas.microsoft.com/office/drawing/2014/main" id="{C66FFAB3-2A97-E8C8-F738-127A9BB581CD}"/>
                </a:ext>
              </a:extLst>
            </p:cNvPr>
            <p:cNvSpPr txBox="1"/>
            <p:nvPr/>
          </p:nvSpPr>
          <p:spPr>
            <a:xfrm>
              <a:off x="3948524" y="3519197"/>
              <a:ext cx="1525176" cy="461665"/>
            </a:xfrm>
            <a:prstGeom prst="rect">
              <a:avLst/>
            </a:prstGeom>
            <a:noFill/>
          </p:spPr>
          <p:txBody>
            <a:bodyPr wrap="square" rtlCol="0">
              <a:spAutoFit/>
            </a:bodyPr>
            <a:lstStyle/>
            <a:p>
              <a:r>
                <a:rPr lang="pt-BR" sz="2400" dirty="0">
                  <a:solidFill>
                    <a:srgbClr val="2FFEEB"/>
                  </a:solidFill>
                  <a:latin typeface="Avenir Next" panose="020B0503020202020204" pitchFamily="34" charset="0"/>
                </a:rPr>
                <a:t>Gerando</a:t>
              </a:r>
              <a:endParaRPr lang="pt-BR" dirty="0">
                <a:solidFill>
                  <a:srgbClr val="2FFEEB"/>
                </a:solidFill>
                <a:latin typeface="Avenir Next" panose="020B0503020202020204" pitchFamily="34" charset="0"/>
              </a:endParaRPr>
            </a:p>
          </p:txBody>
        </p:sp>
      </p:grpSp>
    </p:spTree>
    <p:extLst>
      <p:ext uri="{BB962C8B-B14F-4D97-AF65-F5344CB8AC3E}">
        <p14:creationId xmlns:p14="http://schemas.microsoft.com/office/powerpoint/2010/main" val="299369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7883A8-CBF9-0C5C-BB14-01D0191B46D2}"/>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D2434F5-9C39-8B2C-76F2-E49CCC098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Imagem 19">
            <a:extLst>
              <a:ext uri="{FF2B5EF4-FFF2-40B4-BE49-F238E27FC236}">
                <a16:creationId xmlns:a16="http://schemas.microsoft.com/office/drawing/2014/main" id="{B0FA2D78-75CE-CA55-C1D8-DD2493826C05}"/>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3" name="Imagem 2">
            <a:extLst>
              <a:ext uri="{FF2B5EF4-FFF2-40B4-BE49-F238E27FC236}">
                <a16:creationId xmlns:a16="http://schemas.microsoft.com/office/drawing/2014/main" id="{471FD4B4-53FA-DA49-5AC5-3A6DA3B8228C}"/>
              </a:ext>
            </a:extLst>
          </p:cNvPr>
          <p:cNvPicPr>
            <a:picLocks noChangeAspect="1"/>
          </p:cNvPicPr>
          <p:nvPr/>
        </p:nvPicPr>
        <p:blipFill>
          <a:blip r:embed="rId4"/>
          <a:srcRect l="788" r="1855"/>
          <a:stretch>
            <a:fillRect/>
          </a:stretch>
        </p:blipFill>
        <p:spPr>
          <a:xfrm>
            <a:off x="0" y="0"/>
            <a:ext cx="11962588" cy="6858000"/>
          </a:xfrm>
          <a:prstGeom prst="rect">
            <a:avLst/>
          </a:prstGeom>
        </p:spPr>
      </p:pic>
      <p:sp>
        <p:nvSpPr>
          <p:cNvPr id="6" name="CaixaDeTexto 5">
            <a:extLst>
              <a:ext uri="{FF2B5EF4-FFF2-40B4-BE49-F238E27FC236}">
                <a16:creationId xmlns:a16="http://schemas.microsoft.com/office/drawing/2014/main" id="{C71D92A8-79FE-346E-AF83-3C3A9DCD6281}"/>
              </a:ext>
            </a:extLst>
          </p:cNvPr>
          <p:cNvSpPr txBox="1"/>
          <p:nvPr/>
        </p:nvSpPr>
        <p:spPr>
          <a:xfrm>
            <a:off x="318312" y="321439"/>
            <a:ext cx="2970988" cy="3231654"/>
          </a:xfrm>
          <a:prstGeom prst="rect">
            <a:avLst/>
          </a:prstGeom>
          <a:noFill/>
        </p:spPr>
        <p:txBody>
          <a:bodyPr wrap="square">
            <a:spAutoFit/>
          </a:bodyPr>
          <a:lstStyle/>
          <a:p>
            <a:r>
              <a:rPr lang="en-US" sz="1200" b="1" i="0" u="none" strike="noStrike" noProof="1">
                <a:solidFill>
                  <a:schemeClr val="bg1"/>
                </a:solidFill>
                <a:effectLst/>
                <a:latin typeface="Avenir Next" panose="020B0503020202020204" pitchFamily="34" charset="0"/>
              </a:rPr>
              <a:t>PROMPT</a:t>
            </a:r>
            <a:r>
              <a:rPr lang="en-US" sz="1200" b="0" i="0" u="none" strike="noStrike" noProof="1">
                <a:solidFill>
                  <a:schemeClr val="bg1"/>
                </a:solidFill>
                <a:effectLst/>
                <a:latin typeface="Avenir Next" panose="020B0503020202020204" pitchFamily="34" charset="0"/>
              </a:rPr>
              <a:t>: Ultrarrealistic cinematic portrait of Batman wearing the full Dark Knight armor, standing in a dramatic low‑key lighting environment, hyper‑detailed textures on the suit, photorealistic skin, perfect facial integration, natural shadows and reflections, seamless blending between the face and the mask edges, 8K resolution, extremely sharp details, realistic color grading inspired by Christopher Nolan films, atmospheric depth, subtle smoke and backlight, heroic pose, intense expression, high‑end studio photography style. The face must be exactly the one presented in the pictures attached.</a:t>
            </a:r>
            <a:endParaRPr lang="en-US" sz="1200" noProof="1">
              <a:solidFill>
                <a:schemeClr val="bg1"/>
              </a:solidFill>
              <a:latin typeface="Avenir Next" panose="020B0503020202020204" pitchFamily="34" charset="0"/>
            </a:endParaRPr>
          </a:p>
        </p:txBody>
      </p:sp>
    </p:spTree>
    <p:extLst>
      <p:ext uri="{BB962C8B-B14F-4D97-AF65-F5344CB8AC3E}">
        <p14:creationId xmlns:p14="http://schemas.microsoft.com/office/powerpoint/2010/main" val="214730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81A91-7BA3-C218-08E5-C2CC628CCBA7}"/>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C4389A1D-C1A6-1CCA-5A6F-72D57F25416A}"/>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3" name="Imagem 2">
            <a:extLst>
              <a:ext uri="{FF2B5EF4-FFF2-40B4-BE49-F238E27FC236}">
                <a16:creationId xmlns:a16="http://schemas.microsoft.com/office/drawing/2014/main" id="{09B4FF36-8F05-AFC6-2479-F7C01D855879}"/>
              </a:ext>
            </a:extLst>
          </p:cNvPr>
          <p:cNvPicPr>
            <a:picLocks noChangeAspect="1"/>
          </p:cNvPicPr>
          <p:nvPr/>
        </p:nvPicPr>
        <p:blipFill>
          <a:blip r:embed="rId4"/>
          <a:srcRect l="-2753" r="1"/>
          <a:stretch>
            <a:fillRect/>
          </a:stretch>
        </p:blipFill>
        <p:spPr>
          <a:xfrm>
            <a:off x="-329192" y="0"/>
            <a:ext cx="12287252" cy="6858000"/>
          </a:xfrm>
          <a:prstGeom prst="rect">
            <a:avLst/>
          </a:prstGeom>
        </p:spPr>
      </p:pic>
    </p:spTree>
    <p:extLst>
      <p:ext uri="{BB962C8B-B14F-4D97-AF65-F5344CB8AC3E}">
        <p14:creationId xmlns:p14="http://schemas.microsoft.com/office/powerpoint/2010/main" val="362859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B4A3F-CB0E-D6AF-7FCB-0D325CD331DF}"/>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E5468E29-D588-7512-76EB-D34DADD90178}"/>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4" name="Imagem 3">
            <a:extLst>
              <a:ext uri="{FF2B5EF4-FFF2-40B4-BE49-F238E27FC236}">
                <a16:creationId xmlns:a16="http://schemas.microsoft.com/office/drawing/2014/main" id="{A59CDBC0-397E-A186-5432-76DF616EE9DC}"/>
              </a:ext>
            </a:extLst>
          </p:cNvPr>
          <p:cNvPicPr>
            <a:picLocks noChangeAspect="1"/>
          </p:cNvPicPr>
          <p:nvPr/>
        </p:nvPicPr>
        <p:blipFill>
          <a:blip r:embed="rId4"/>
          <a:srcRect l="18037" t="15468" r="17539" b="18369"/>
          <a:stretch>
            <a:fillRect/>
          </a:stretch>
        </p:blipFill>
        <p:spPr>
          <a:xfrm>
            <a:off x="0" y="0"/>
            <a:ext cx="11964115" cy="6858000"/>
          </a:xfrm>
          <a:prstGeom prst="rect">
            <a:avLst/>
          </a:prstGeom>
        </p:spPr>
      </p:pic>
    </p:spTree>
    <p:extLst>
      <p:ext uri="{BB962C8B-B14F-4D97-AF65-F5344CB8AC3E}">
        <p14:creationId xmlns:p14="http://schemas.microsoft.com/office/powerpoint/2010/main" val="251245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128C5-FB18-DAC3-F16F-0AFB23B60021}"/>
            </a:ext>
          </a:extLst>
        </p:cNvPr>
        <p:cNvGrpSpPr/>
        <p:nvPr/>
      </p:nvGrpSpPr>
      <p:grpSpPr>
        <a:xfrm>
          <a:off x="0" y="0"/>
          <a:ext cx="0" cy="0"/>
          <a:chOff x="0" y="0"/>
          <a:chExt cx="0" cy="0"/>
        </a:xfrm>
      </p:grpSpPr>
      <p:pic>
        <p:nvPicPr>
          <p:cNvPr id="20" name="Imagem 19">
            <a:extLst>
              <a:ext uri="{FF2B5EF4-FFF2-40B4-BE49-F238E27FC236}">
                <a16:creationId xmlns:a16="http://schemas.microsoft.com/office/drawing/2014/main" id="{F1D22CD9-0F6A-CFAC-3E72-307FB3E78377}"/>
              </a:ext>
            </a:extLst>
          </p:cNvPr>
          <p:cNvPicPr>
            <a:picLocks noChangeAspect="1"/>
          </p:cNvPicPr>
          <p:nvPr/>
        </p:nvPicPr>
        <p:blipFill>
          <a:blip r:embed="rId3"/>
          <a:stretch>
            <a:fillRect/>
          </a:stretch>
        </p:blipFill>
        <p:spPr>
          <a:xfrm rot="16200000">
            <a:off x="8649059" y="3315056"/>
            <a:ext cx="6858000" cy="227887"/>
          </a:xfrm>
          <a:prstGeom prst="rect">
            <a:avLst/>
          </a:prstGeom>
        </p:spPr>
      </p:pic>
      <p:pic>
        <p:nvPicPr>
          <p:cNvPr id="3" name="Imagem 2">
            <a:extLst>
              <a:ext uri="{FF2B5EF4-FFF2-40B4-BE49-F238E27FC236}">
                <a16:creationId xmlns:a16="http://schemas.microsoft.com/office/drawing/2014/main" id="{69717178-14AE-BC3F-DBE4-E2A69EFFEC61}"/>
              </a:ext>
            </a:extLst>
          </p:cNvPr>
          <p:cNvPicPr>
            <a:picLocks noChangeAspect="1"/>
          </p:cNvPicPr>
          <p:nvPr/>
        </p:nvPicPr>
        <p:blipFill>
          <a:blip r:embed="rId4"/>
          <a:srcRect r="2629"/>
          <a:stretch>
            <a:fillRect/>
          </a:stretch>
        </p:blipFill>
        <p:spPr>
          <a:xfrm>
            <a:off x="-1" y="-1"/>
            <a:ext cx="11964115" cy="6858001"/>
          </a:xfrm>
          <a:prstGeom prst="rect">
            <a:avLst/>
          </a:prstGeom>
        </p:spPr>
      </p:pic>
    </p:spTree>
    <p:extLst>
      <p:ext uri="{BB962C8B-B14F-4D97-AF65-F5344CB8AC3E}">
        <p14:creationId xmlns:p14="http://schemas.microsoft.com/office/powerpoint/2010/main" val="23222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211F72B022B12438E3789DD0B2BDE3F" ma:contentTypeVersion="20" ma:contentTypeDescription="Crie um novo documento." ma:contentTypeScope="" ma:versionID="115280017c0a0f6be6ec173bbb819b21">
  <xsd:schema xmlns:xsd="http://www.w3.org/2001/XMLSchema" xmlns:xs="http://www.w3.org/2001/XMLSchema" xmlns:p="http://schemas.microsoft.com/office/2006/metadata/properties" xmlns:ns2="e078d401-979d-4414-83a6-1c24aac9e676" xmlns:ns3="46b1f968-42e9-474c-863d-9b31127611d4" targetNamespace="http://schemas.microsoft.com/office/2006/metadata/properties" ma:root="true" ma:fieldsID="633c20ed80d0ec92e42f88aee22ba145" ns2:_="" ns3:_="">
    <xsd:import namespace="e078d401-979d-4414-83a6-1c24aac9e676"/>
    <xsd:import namespace="46b1f968-42e9-474c-863d-9b31127611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_Flow_Signoff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8d401-979d-4414-83a6-1c24aac9e676"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a0606a9f-dbc3-4406-851c-aef64aec43e8}" ma:internalName="TaxCatchAll" ma:showField="CatchAllData" ma:web="e078d401-979d-4414-83a6-1c24aac9e6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6b1f968-42e9-474c-863d-9b31127611d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d566a8fd-94ed-4d49-8999-3a54f140f05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tatus de liberação" ma:internalName="Status_x0020_de_x0020_libera_x00e7__x00e3_o">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078d401-979d-4414-83a6-1c24aac9e676" xsi:nil="true"/>
    <_Flow_SignoffStatus xmlns="46b1f968-42e9-474c-863d-9b31127611d4" xsi:nil="true"/>
    <lcf76f155ced4ddcb4097134ff3c332f xmlns="46b1f968-42e9-474c-863d-9b31127611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82CA6F-9D61-4405-8B16-0D633B1A036F}"/>
</file>

<file path=customXml/itemProps2.xml><?xml version="1.0" encoding="utf-8"?>
<ds:datastoreItem xmlns:ds="http://schemas.openxmlformats.org/officeDocument/2006/customXml" ds:itemID="{3AD17DE5-048B-43DD-A7C1-1CC8E5CA710A}"/>
</file>

<file path=customXml/itemProps3.xml><?xml version="1.0" encoding="utf-8"?>
<ds:datastoreItem xmlns:ds="http://schemas.openxmlformats.org/officeDocument/2006/customXml" ds:itemID="{79F6840A-C5FF-4CEA-9BD1-4EFDFC687E67}"/>
</file>

<file path=docMetadata/LabelInfo.xml><?xml version="1.0" encoding="utf-8"?>
<clbl:labelList xmlns:clbl="http://schemas.microsoft.com/office/2020/mipLabelMetadata">
  <clbl:label id="{140b9f7d-8e3a-482f-9702-4b7ffc40985a}" enabled="1" method="Privileged" siteId="{5b6f6241-9a57-4be4-8e50-1dfa72e79a57}" contentBits="2" removed="0"/>
</clbl:labelList>
</file>

<file path=docProps/app.xml><?xml version="1.0" encoding="utf-8"?>
<Properties xmlns="http://schemas.openxmlformats.org/officeDocument/2006/extended-properties" xmlns:vt="http://schemas.openxmlformats.org/officeDocument/2006/docPropsVTypes">
  <TotalTime>2499</TotalTime>
  <Words>172</Words>
  <Application>Microsoft Office PowerPoint</Application>
  <PresentationFormat>Widescreen</PresentationFormat>
  <Paragraphs>29</Paragraphs>
  <Slides>16</Slides>
  <Notes>16</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16</vt:i4>
      </vt:variant>
    </vt:vector>
  </HeadingPairs>
  <TitlesOfParts>
    <vt:vector size="25" baseType="lpstr">
      <vt:lpstr>Aptos</vt:lpstr>
      <vt:lpstr>Aptos Display</vt:lpstr>
      <vt:lpstr>Arial</vt:lpstr>
      <vt:lpstr>Arial Black</vt:lpstr>
      <vt:lpstr>Avenir Next</vt:lpstr>
      <vt:lpstr>Avenir Next Condensed</vt:lpstr>
      <vt:lpstr>Georgia Pro</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 FERREIRA DA SILVEIRA</dc:creator>
  <cp:lastModifiedBy>Lilia Tinoco Santos</cp:lastModifiedBy>
  <cp:revision>5</cp:revision>
  <dcterms:created xsi:type="dcterms:W3CDTF">2026-02-11T18:26:48Z</dcterms:created>
  <dcterms:modified xsi:type="dcterms:W3CDTF">2026-05-18T18:24:34Z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d0459ad-4eb7-43ee-b2e0-a4f39d08f16c_Enabled">
    <vt:lpwstr>true</vt:lpwstr>
  </property>
  <property fmtid="{D5CDD505-2E9C-101B-9397-08002B2CF9AE}" pid="3" name="MSIP_Label_ad0459ad-4eb7-43ee-b2e0-a4f39d08f16c_SetDate">
    <vt:lpwstr>2026-02-11T18:55:39Z</vt:lpwstr>
  </property>
  <property fmtid="{D5CDD505-2E9C-101B-9397-08002B2CF9AE}" pid="4" name="MSIP_Label_ad0459ad-4eb7-43ee-b2e0-a4f39d08f16c_Method">
    <vt:lpwstr>Privileged</vt:lpwstr>
  </property>
  <property fmtid="{D5CDD505-2E9C-101B-9397-08002B2CF9AE}" pid="5" name="MSIP_Label_ad0459ad-4eb7-43ee-b2e0-a4f39d08f16c_Name">
    <vt:lpwstr>Private</vt:lpwstr>
  </property>
  <property fmtid="{D5CDD505-2E9C-101B-9397-08002B2CF9AE}" pid="6" name="MSIP_Label_ad0459ad-4eb7-43ee-b2e0-a4f39d08f16c_SiteId">
    <vt:lpwstr>1b5ba8a2-315d-45ce-959a-42b748c01de7</vt:lpwstr>
  </property>
  <property fmtid="{D5CDD505-2E9C-101B-9397-08002B2CF9AE}" pid="7" name="MSIP_Label_ad0459ad-4eb7-43ee-b2e0-a4f39d08f16c_ActionId">
    <vt:lpwstr>d83644c6-8855-4ac8-bb23-44d130744a04</vt:lpwstr>
  </property>
  <property fmtid="{D5CDD505-2E9C-101B-9397-08002B2CF9AE}" pid="8" name="MSIP_Label_ad0459ad-4eb7-43ee-b2e0-a4f39d08f16c_ContentBits">
    <vt:lpwstr>0</vt:lpwstr>
  </property>
  <property fmtid="{D5CDD505-2E9C-101B-9397-08002B2CF9AE}" pid="9" name="MSIP_Label_ad0459ad-4eb7-43ee-b2e0-a4f39d08f16c_Tag">
    <vt:lpwstr>50, 0, 1, 1</vt:lpwstr>
  </property>
  <property fmtid="{D5CDD505-2E9C-101B-9397-08002B2CF9AE}" pid="10" name="ClassificationContentMarkingFooterLocations">
    <vt:lpwstr>Tema do Office:8</vt:lpwstr>
  </property>
  <property fmtid="{D5CDD505-2E9C-101B-9397-08002B2CF9AE}" pid="11" name="ClassificationContentMarkingFooterText">
    <vt:lpwstr>PÚBLICA</vt:lpwstr>
  </property>
  <property fmtid="{D5CDD505-2E9C-101B-9397-08002B2CF9AE}" pid="12" name="ContentTypeId">
    <vt:lpwstr>0x010100A211F72B022B12438E3789DD0B2BDE3F</vt:lpwstr>
  </property>
</Properties>
</file>